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66" r:id="rId2"/>
    <p:sldId id="263" r:id="rId3"/>
    <p:sldId id="257" r:id="rId4"/>
    <p:sldId id="258" r:id="rId5"/>
    <p:sldId id="259" r:id="rId6"/>
    <p:sldId id="268" r:id="rId7"/>
    <p:sldId id="260" r:id="rId8"/>
    <p:sldId id="267" r:id="rId9"/>
    <p:sldId id="269" r:id="rId10"/>
    <p:sldId id="270" r:id="rId11"/>
    <p:sldId id="271" r:id="rId12"/>
    <p:sldId id="272" r:id="rId13"/>
    <p:sldId id="273" r:id="rId14"/>
    <p:sldId id="274" r:id="rId15"/>
    <p:sldId id="261" r:id="rId16"/>
    <p:sldId id="264" r:id="rId17"/>
    <p:sldId id="265" r:id="rId1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DB2"/>
    <a:srgbClr val="00D5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243"/>
    <p:restoredTop sz="94656"/>
  </p:normalViewPr>
  <p:slideViewPr>
    <p:cSldViewPr snapToGrid="0" snapToObjects="1">
      <p:cViewPr varScale="1">
        <p:scale>
          <a:sx n="102" d="100"/>
          <a:sy n="102" d="100"/>
        </p:scale>
        <p:origin x="200" y="28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A10E23-DCF8-CD41-8DB0-677212A3D9FD}"/>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537AF24D-FC7A-AC41-BE2D-8E6F6F8DBF3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44201CD-58F5-0742-AADB-CFA5BDCCC824}"/>
              </a:ext>
            </a:extLst>
          </p:cNvPr>
          <p:cNvSpPr>
            <a:spLocks noGrp="1"/>
          </p:cNvSpPr>
          <p:nvPr>
            <p:ph type="dt" sz="half" idx="10"/>
          </p:nvPr>
        </p:nvSpPr>
        <p:spPr/>
        <p:txBody>
          <a:bodyPr/>
          <a:lstStyle/>
          <a:p>
            <a:fld id="{FD711773-78A6-374A-A161-F1DCB8D28F93}" type="datetimeFigureOut">
              <a:rPr lang="en-US" smtClean="0"/>
              <a:t>4/22/21</a:t>
            </a:fld>
            <a:endParaRPr lang="en-US"/>
          </a:p>
        </p:txBody>
      </p:sp>
      <p:sp>
        <p:nvSpPr>
          <p:cNvPr id="5" name="Footer Placeholder 4">
            <a:extLst>
              <a:ext uri="{FF2B5EF4-FFF2-40B4-BE49-F238E27FC236}">
                <a16:creationId xmlns:a16="http://schemas.microsoft.com/office/drawing/2014/main" id="{FD2FF211-DA80-114E-94F1-ECBDC0C1AA7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83ECB65-2BB5-B345-9843-7DAB5DA2C1F9}"/>
              </a:ext>
            </a:extLst>
          </p:cNvPr>
          <p:cNvSpPr>
            <a:spLocks noGrp="1"/>
          </p:cNvSpPr>
          <p:nvPr>
            <p:ph type="sldNum" sz="quarter" idx="12"/>
          </p:nvPr>
        </p:nvSpPr>
        <p:spPr/>
        <p:txBody>
          <a:bodyPr/>
          <a:lstStyle/>
          <a:p>
            <a:fld id="{88F8B347-FA09-484E-8EEB-CED6DAF26BD5}" type="slidenum">
              <a:rPr lang="en-US" smtClean="0"/>
              <a:t>‹#›</a:t>
            </a:fld>
            <a:endParaRPr lang="en-US"/>
          </a:p>
        </p:txBody>
      </p:sp>
    </p:spTree>
    <p:extLst>
      <p:ext uri="{BB962C8B-B14F-4D97-AF65-F5344CB8AC3E}">
        <p14:creationId xmlns:p14="http://schemas.microsoft.com/office/powerpoint/2010/main" val="12904471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1A282-BF81-FE44-854E-5419F7ACCD9D}"/>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473B3D47-46B9-E14C-903C-234C5303A0E9}"/>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F73BD520-0680-624F-A7BA-BEE7548329B5}"/>
              </a:ext>
            </a:extLst>
          </p:cNvPr>
          <p:cNvSpPr>
            <a:spLocks noGrp="1"/>
          </p:cNvSpPr>
          <p:nvPr>
            <p:ph type="dt" sz="half" idx="10"/>
          </p:nvPr>
        </p:nvSpPr>
        <p:spPr/>
        <p:txBody>
          <a:bodyPr/>
          <a:lstStyle/>
          <a:p>
            <a:fld id="{FD711773-78A6-374A-A161-F1DCB8D28F93}" type="datetimeFigureOut">
              <a:rPr lang="en-US" smtClean="0"/>
              <a:t>4/22/21</a:t>
            </a:fld>
            <a:endParaRPr lang="en-US"/>
          </a:p>
        </p:txBody>
      </p:sp>
      <p:sp>
        <p:nvSpPr>
          <p:cNvPr id="5" name="Footer Placeholder 4">
            <a:extLst>
              <a:ext uri="{FF2B5EF4-FFF2-40B4-BE49-F238E27FC236}">
                <a16:creationId xmlns:a16="http://schemas.microsoft.com/office/drawing/2014/main" id="{1E3D2DF0-AC5D-BD40-B603-B02E2D4EAF5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65CCED-ED30-F046-826F-1537523828B3}"/>
              </a:ext>
            </a:extLst>
          </p:cNvPr>
          <p:cNvSpPr>
            <a:spLocks noGrp="1"/>
          </p:cNvSpPr>
          <p:nvPr>
            <p:ph type="sldNum" sz="quarter" idx="12"/>
          </p:nvPr>
        </p:nvSpPr>
        <p:spPr/>
        <p:txBody>
          <a:bodyPr/>
          <a:lstStyle/>
          <a:p>
            <a:fld id="{88F8B347-FA09-484E-8EEB-CED6DAF26BD5}" type="slidenum">
              <a:rPr lang="en-US" smtClean="0"/>
              <a:t>‹#›</a:t>
            </a:fld>
            <a:endParaRPr lang="en-US"/>
          </a:p>
        </p:txBody>
      </p:sp>
    </p:spTree>
    <p:extLst>
      <p:ext uri="{BB962C8B-B14F-4D97-AF65-F5344CB8AC3E}">
        <p14:creationId xmlns:p14="http://schemas.microsoft.com/office/powerpoint/2010/main" val="145834294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98E97B2-5EFD-794B-BC4B-0963C7B6F764}"/>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F12A5FDB-E82E-894F-B1C3-051FDDF85CF3}"/>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21C0E584-ACF9-764C-A530-3BF4B3A7DA21}"/>
              </a:ext>
            </a:extLst>
          </p:cNvPr>
          <p:cNvSpPr>
            <a:spLocks noGrp="1"/>
          </p:cNvSpPr>
          <p:nvPr>
            <p:ph type="dt" sz="half" idx="10"/>
          </p:nvPr>
        </p:nvSpPr>
        <p:spPr/>
        <p:txBody>
          <a:bodyPr/>
          <a:lstStyle/>
          <a:p>
            <a:fld id="{FD711773-78A6-374A-A161-F1DCB8D28F93}" type="datetimeFigureOut">
              <a:rPr lang="en-US" smtClean="0"/>
              <a:t>4/22/21</a:t>
            </a:fld>
            <a:endParaRPr lang="en-US"/>
          </a:p>
        </p:txBody>
      </p:sp>
      <p:sp>
        <p:nvSpPr>
          <p:cNvPr id="5" name="Footer Placeholder 4">
            <a:extLst>
              <a:ext uri="{FF2B5EF4-FFF2-40B4-BE49-F238E27FC236}">
                <a16:creationId xmlns:a16="http://schemas.microsoft.com/office/drawing/2014/main" id="{AE30F092-62FC-0D4B-866B-78FC8F298A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DB9D83-93B5-F343-81E1-21B42ED84EE0}"/>
              </a:ext>
            </a:extLst>
          </p:cNvPr>
          <p:cNvSpPr>
            <a:spLocks noGrp="1"/>
          </p:cNvSpPr>
          <p:nvPr>
            <p:ph type="sldNum" sz="quarter" idx="12"/>
          </p:nvPr>
        </p:nvSpPr>
        <p:spPr/>
        <p:txBody>
          <a:bodyPr/>
          <a:lstStyle/>
          <a:p>
            <a:fld id="{88F8B347-FA09-484E-8EEB-CED6DAF26BD5}" type="slidenum">
              <a:rPr lang="en-US" smtClean="0"/>
              <a:t>‹#›</a:t>
            </a:fld>
            <a:endParaRPr lang="en-US"/>
          </a:p>
        </p:txBody>
      </p:sp>
    </p:spTree>
    <p:extLst>
      <p:ext uri="{BB962C8B-B14F-4D97-AF65-F5344CB8AC3E}">
        <p14:creationId xmlns:p14="http://schemas.microsoft.com/office/powerpoint/2010/main" val="28882943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C0DBD0-6F47-F14E-83BC-00C2272744A2}"/>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4CEDFBE0-FEC9-6F42-BCDC-31909DE0201C}"/>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DBCD7F4E-B0E9-DF47-BA03-5A753CC19019}"/>
              </a:ext>
            </a:extLst>
          </p:cNvPr>
          <p:cNvSpPr>
            <a:spLocks noGrp="1"/>
          </p:cNvSpPr>
          <p:nvPr>
            <p:ph type="dt" sz="half" idx="10"/>
          </p:nvPr>
        </p:nvSpPr>
        <p:spPr/>
        <p:txBody>
          <a:bodyPr/>
          <a:lstStyle/>
          <a:p>
            <a:fld id="{FD711773-78A6-374A-A161-F1DCB8D28F93}" type="datetimeFigureOut">
              <a:rPr lang="en-US" smtClean="0"/>
              <a:t>4/22/21</a:t>
            </a:fld>
            <a:endParaRPr lang="en-US"/>
          </a:p>
        </p:txBody>
      </p:sp>
      <p:sp>
        <p:nvSpPr>
          <p:cNvPr id="5" name="Footer Placeholder 4">
            <a:extLst>
              <a:ext uri="{FF2B5EF4-FFF2-40B4-BE49-F238E27FC236}">
                <a16:creationId xmlns:a16="http://schemas.microsoft.com/office/drawing/2014/main" id="{2189E403-8F8E-3246-B53D-86029DC962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3B68759-722A-E144-AA32-74A4E91C7073}"/>
              </a:ext>
            </a:extLst>
          </p:cNvPr>
          <p:cNvSpPr>
            <a:spLocks noGrp="1"/>
          </p:cNvSpPr>
          <p:nvPr>
            <p:ph type="sldNum" sz="quarter" idx="12"/>
          </p:nvPr>
        </p:nvSpPr>
        <p:spPr/>
        <p:txBody>
          <a:bodyPr/>
          <a:lstStyle/>
          <a:p>
            <a:fld id="{88F8B347-FA09-484E-8EEB-CED6DAF26BD5}" type="slidenum">
              <a:rPr lang="en-US" smtClean="0"/>
              <a:t>‹#›</a:t>
            </a:fld>
            <a:endParaRPr lang="en-US"/>
          </a:p>
        </p:txBody>
      </p:sp>
    </p:spTree>
    <p:extLst>
      <p:ext uri="{BB962C8B-B14F-4D97-AF65-F5344CB8AC3E}">
        <p14:creationId xmlns:p14="http://schemas.microsoft.com/office/powerpoint/2010/main" val="310486049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AF6435-2AB1-1945-B802-88B6A95BE4F7}"/>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1DFB6BB1-26E1-6446-A7DC-4B0A37DCF83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32977A0-280A-A446-8BCC-622DB32BBE29}"/>
              </a:ext>
            </a:extLst>
          </p:cNvPr>
          <p:cNvSpPr>
            <a:spLocks noGrp="1"/>
          </p:cNvSpPr>
          <p:nvPr>
            <p:ph type="dt" sz="half" idx="10"/>
          </p:nvPr>
        </p:nvSpPr>
        <p:spPr/>
        <p:txBody>
          <a:bodyPr/>
          <a:lstStyle/>
          <a:p>
            <a:fld id="{FD711773-78A6-374A-A161-F1DCB8D28F93}" type="datetimeFigureOut">
              <a:rPr lang="en-US" smtClean="0"/>
              <a:t>4/22/21</a:t>
            </a:fld>
            <a:endParaRPr lang="en-US"/>
          </a:p>
        </p:txBody>
      </p:sp>
      <p:sp>
        <p:nvSpPr>
          <p:cNvPr id="5" name="Footer Placeholder 4">
            <a:extLst>
              <a:ext uri="{FF2B5EF4-FFF2-40B4-BE49-F238E27FC236}">
                <a16:creationId xmlns:a16="http://schemas.microsoft.com/office/drawing/2014/main" id="{6E82C2B4-3476-8E4C-9995-83194C46FF9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94732F1-ABF1-2644-BA93-6434CCC779F3}"/>
              </a:ext>
            </a:extLst>
          </p:cNvPr>
          <p:cNvSpPr>
            <a:spLocks noGrp="1"/>
          </p:cNvSpPr>
          <p:nvPr>
            <p:ph type="sldNum" sz="quarter" idx="12"/>
          </p:nvPr>
        </p:nvSpPr>
        <p:spPr/>
        <p:txBody>
          <a:bodyPr/>
          <a:lstStyle/>
          <a:p>
            <a:fld id="{88F8B347-FA09-484E-8EEB-CED6DAF26BD5}" type="slidenum">
              <a:rPr lang="en-US" smtClean="0"/>
              <a:t>‹#›</a:t>
            </a:fld>
            <a:endParaRPr lang="en-US"/>
          </a:p>
        </p:txBody>
      </p:sp>
    </p:spTree>
    <p:extLst>
      <p:ext uri="{BB962C8B-B14F-4D97-AF65-F5344CB8AC3E}">
        <p14:creationId xmlns:p14="http://schemas.microsoft.com/office/powerpoint/2010/main" val="322544805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FE8E3E-0355-AB4F-8B0E-55D6487C0C3E}"/>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56908993-8EC9-6745-ADBB-71AEF9A7E2A0}"/>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0694E43C-C650-5C4F-891D-28F9D0B2E48C}"/>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C0A76C78-49B7-434D-90BA-199B592DF759}"/>
              </a:ext>
            </a:extLst>
          </p:cNvPr>
          <p:cNvSpPr>
            <a:spLocks noGrp="1"/>
          </p:cNvSpPr>
          <p:nvPr>
            <p:ph type="dt" sz="half" idx="10"/>
          </p:nvPr>
        </p:nvSpPr>
        <p:spPr/>
        <p:txBody>
          <a:bodyPr/>
          <a:lstStyle/>
          <a:p>
            <a:fld id="{FD711773-78A6-374A-A161-F1DCB8D28F93}" type="datetimeFigureOut">
              <a:rPr lang="en-US" smtClean="0"/>
              <a:t>4/22/21</a:t>
            </a:fld>
            <a:endParaRPr lang="en-US"/>
          </a:p>
        </p:txBody>
      </p:sp>
      <p:sp>
        <p:nvSpPr>
          <p:cNvPr id="6" name="Footer Placeholder 5">
            <a:extLst>
              <a:ext uri="{FF2B5EF4-FFF2-40B4-BE49-F238E27FC236}">
                <a16:creationId xmlns:a16="http://schemas.microsoft.com/office/drawing/2014/main" id="{D121A0F4-FFF2-5A4E-B9A1-7A8583235C4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38CFD5A-93A6-BE46-93CE-38A0D803D06B}"/>
              </a:ext>
            </a:extLst>
          </p:cNvPr>
          <p:cNvSpPr>
            <a:spLocks noGrp="1"/>
          </p:cNvSpPr>
          <p:nvPr>
            <p:ph type="sldNum" sz="quarter" idx="12"/>
          </p:nvPr>
        </p:nvSpPr>
        <p:spPr/>
        <p:txBody>
          <a:bodyPr/>
          <a:lstStyle/>
          <a:p>
            <a:fld id="{88F8B347-FA09-484E-8EEB-CED6DAF26BD5}" type="slidenum">
              <a:rPr lang="en-US" smtClean="0"/>
              <a:t>‹#›</a:t>
            </a:fld>
            <a:endParaRPr lang="en-US"/>
          </a:p>
        </p:txBody>
      </p:sp>
    </p:spTree>
    <p:extLst>
      <p:ext uri="{BB962C8B-B14F-4D97-AF65-F5344CB8AC3E}">
        <p14:creationId xmlns:p14="http://schemas.microsoft.com/office/powerpoint/2010/main" val="31552120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55B000-8938-E142-8996-380C11FA9F84}"/>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5F3F44EF-6845-6342-8008-BB2C7E1DA00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A811039D-EDBE-2148-8B57-2070018C9066}"/>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57660E00-5800-884A-9640-9C55B79EF75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83193089-8D34-B847-AAC9-074517153C6C}"/>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09A951C1-5DC6-DB4F-97CD-26593F3CDF25}"/>
              </a:ext>
            </a:extLst>
          </p:cNvPr>
          <p:cNvSpPr>
            <a:spLocks noGrp="1"/>
          </p:cNvSpPr>
          <p:nvPr>
            <p:ph type="dt" sz="half" idx="10"/>
          </p:nvPr>
        </p:nvSpPr>
        <p:spPr/>
        <p:txBody>
          <a:bodyPr/>
          <a:lstStyle/>
          <a:p>
            <a:fld id="{FD711773-78A6-374A-A161-F1DCB8D28F93}" type="datetimeFigureOut">
              <a:rPr lang="en-US" smtClean="0"/>
              <a:t>4/22/21</a:t>
            </a:fld>
            <a:endParaRPr lang="en-US"/>
          </a:p>
        </p:txBody>
      </p:sp>
      <p:sp>
        <p:nvSpPr>
          <p:cNvPr id="8" name="Footer Placeholder 7">
            <a:extLst>
              <a:ext uri="{FF2B5EF4-FFF2-40B4-BE49-F238E27FC236}">
                <a16:creationId xmlns:a16="http://schemas.microsoft.com/office/drawing/2014/main" id="{6B8AA449-4F3B-8045-8431-8665D3FAC594}"/>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FDD19B7-C928-244A-8356-149EC741964D}"/>
              </a:ext>
            </a:extLst>
          </p:cNvPr>
          <p:cNvSpPr>
            <a:spLocks noGrp="1"/>
          </p:cNvSpPr>
          <p:nvPr>
            <p:ph type="sldNum" sz="quarter" idx="12"/>
          </p:nvPr>
        </p:nvSpPr>
        <p:spPr/>
        <p:txBody>
          <a:bodyPr/>
          <a:lstStyle/>
          <a:p>
            <a:fld id="{88F8B347-FA09-484E-8EEB-CED6DAF26BD5}" type="slidenum">
              <a:rPr lang="en-US" smtClean="0"/>
              <a:t>‹#›</a:t>
            </a:fld>
            <a:endParaRPr lang="en-US"/>
          </a:p>
        </p:txBody>
      </p:sp>
    </p:spTree>
    <p:extLst>
      <p:ext uri="{BB962C8B-B14F-4D97-AF65-F5344CB8AC3E}">
        <p14:creationId xmlns:p14="http://schemas.microsoft.com/office/powerpoint/2010/main" val="16134070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FDBEAE-404E-EC4B-A797-30ECBEF874A3}"/>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4B7EAF51-AB0A-D547-92EB-B50289B203FD}"/>
              </a:ext>
            </a:extLst>
          </p:cNvPr>
          <p:cNvSpPr>
            <a:spLocks noGrp="1"/>
          </p:cNvSpPr>
          <p:nvPr>
            <p:ph type="dt" sz="half" idx="10"/>
          </p:nvPr>
        </p:nvSpPr>
        <p:spPr/>
        <p:txBody>
          <a:bodyPr/>
          <a:lstStyle/>
          <a:p>
            <a:fld id="{FD711773-78A6-374A-A161-F1DCB8D28F93}" type="datetimeFigureOut">
              <a:rPr lang="en-US" smtClean="0"/>
              <a:t>4/22/21</a:t>
            </a:fld>
            <a:endParaRPr lang="en-US"/>
          </a:p>
        </p:txBody>
      </p:sp>
      <p:sp>
        <p:nvSpPr>
          <p:cNvPr id="4" name="Footer Placeholder 3">
            <a:extLst>
              <a:ext uri="{FF2B5EF4-FFF2-40B4-BE49-F238E27FC236}">
                <a16:creationId xmlns:a16="http://schemas.microsoft.com/office/drawing/2014/main" id="{B088C95A-1D14-4D4F-B170-185D57EDC7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921C8E8-8B37-DB43-B17F-A38F1A61FC0F}"/>
              </a:ext>
            </a:extLst>
          </p:cNvPr>
          <p:cNvSpPr>
            <a:spLocks noGrp="1"/>
          </p:cNvSpPr>
          <p:nvPr>
            <p:ph type="sldNum" sz="quarter" idx="12"/>
          </p:nvPr>
        </p:nvSpPr>
        <p:spPr/>
        <p:txBody>
          <a:bodyPr/>
          <a:lstStyle/>
          <a:p>
            <a:fld id="{88F8B347-FA09-484E-8EEB-CED6DAF26BD5}" type="slidenum">
              <a:rPr lang="en-US" smtClean="0"/>
              <a:t>‹#›</a:t>
            </a:fld>
            <a:endParaRPr lang="en-US"/>
          </a:p>
        </p:txBody>
      </p:sp>
    </p:spTree>
    <p:extLst>
      <p:ext uri="{BB962C8B-B14F-4D97-AF65-F5344CB8AC3E}">
        <p14:creationId xmlns:p14="http://schemas.microsoft.com/office/powerpoint/2010/main" val="350828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D6FFEC4-02C2-AD46-AA60-AAA5243E79D3}"/>
              </a:ext>
            </a:extLst>
          </p:cNvPr>
          <p:cNvSpPr>
            <a:spLocks noGrp="1"/>
          </p:cNvSpPr>
          <p:nvPr>
            <p:ph type="dt" sz="half" idx="10"/>
          </p:nvPr>
        </p:nvSpPr>
        <p:spPr/>
        <p:txBody>
          <a:bodyPr/>
          <a:lstStyle/>
          <a:p>
            <a:fld id="{FD711773-78A6-374A-A161-F1DCB8D28F93}" type="datetimeFigureOut">
              <a:rPr lang="en-US" smtClean="0"/>
              <a:t>4/22/21</a:t>
            </a:fld>
            <a:endParaRPr lang="en-US"/>
          </a:p>
        </p:txBody>
      </p:sp>
      <p:sp>
        <p:nvSpPr>
          <p:cNvPr id="3" name="Footer Placeholder 2">
            <a:extLst>
              <a:ext uri="{FF2B5EF4-FFF2-40B4-BE49-F238E27FC236}">
                <a16:creationId xmlns:a16="http://schemas.microsoft.com/office/drawing/2014/main" id="{5A818405-8F3D-B54C-9E71-065D963A049A}"/>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CAFE7D8-B8D5-184C-8FE3-B3BEE5BED109}"/>
              </a:ext>
            </a:extLst>
          </p:cNvPr>
          <p:cNvSpPr>
            <a:spLocks noGrp="1"/>
          </p:cNvSpPr>
          <p:nvPr>
            <p:ph type="sldNum" sz="quarter" idx="12"/>
          </p:nvPr>
        </p:nvSpPr>
        <p:spPr/>
        <p:txBody>
          <a:bodyPr/>
          <a:lstStyle/>
          <a:p>
            <a:fld id="{88F8B347-FA09-484E-8EEB-CED6DAF26BD5}" type="slidenum">
              <a:rPr lang="en-US" smtClean="0"/>
              <a:t>‹#›</a:t>
            </a:fld>
            <a:endParaRPr lang="en-US"/>
          </a:p>
        </p:txBody>
      </p:sp>
    </p:spTree>
    <p:extLst>
      <p:ext uri="{BB962C8B-B14F-4D97-AF65-F5344CB8AC3E}">
        <p14:creationId xmlns:p14="http://schemas.microsoft.com/office/powerpoint/2010/main" val="154047166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DC12EA-E300-FB47-B50E-96976C1E617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7E521F09-2107-AC40-8A2D-E4D26EC4FBF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D5771DD3-D6D0-9448-A785-F9434880F6E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A32BB615-7684-F844-8CEC-930D60A74EB1}"/>
              </a:ext>
            </a:extLst>
          </p:cNvPr>
          <p:cNvSpPr>
            <a:spLocks noGrp="1"/>
          </p:cNvSpPr>
          <p:nvPr>
            <p:ph type="dt" sz="half" idx="10"/>
          </p:nvPr>
        </p:nvSpPr>
        <p:spPr/>
        <p:txBody>
          <a:bodyPr/>
          <a:lstStyle/>
          <a:p>
            <a:fld id="{FD711773-78A6-374A-A161-F1DCB8D28F93}" type="datetimeFigureOut">
              <a:rPr lang="en-US" smtClean="0"/>
              <a:t>4/22/21</a:t>
            </a:fld>
            <a:endParaRPr lang="en-US"/>
          </a:p>
        </p:txBody>
      </p:sp>
      <p:sp>
        <p:nvSpPr>
          <p:cNvPr id="6" name="Footer Placeholder 5">
            <a:extLst>
              <a:ext uri="{FF2B5EF4-FFF2-40B4-BE49-F238E27FC236}">
                <a16:creationId xmlns:a16="http://schemas.microsoft.com/office/drawing/2014/main" id="{7BA644A2-8D56-124F-884A-F22EC6B9D73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60BA19F-6D10-454A-A1C5-725B4CFB7428}"/>
              </a:ext>
            </a:extLst>
          </p:cNvPr>
          <p:cNvSpPr>
            <a:spLocks noGrp="1"/>
          </p:cNvSpPr>
          <p:nvPr>
            <p:ph type="sldNum" sz="quarter" idx="12"/>
          </p:nvPr>
        </p:nvSpPr>
        <p:spPr/>
        <p:txBody>
          <a:bodyPr/>
          <a:lstStyle/>
          <a:p>
            <a:fld id="{88F8B347-FA09-484E-8EEB-CED6DAF26BD5}" type="slidenum">
              <a:rPr lang="en-US" smtClean="0"/>
              <a:t>‹#›</a:t>
            </a:fld>
            <a:endParaRPr lang="en-US"/>
          </a:p>
        </p:txBody>
      </p:sp>
    </p:spTree>
    <p:extLst>
      <p:ext uri="{BB962C8B-B14F-4D97-AF65-F5344CB8AC3E}">
        <p14:creationId xmlns:p14="http://schemas.microsoft.com/office/powerpoint/2010/main" val="11027475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8469A7-5631-0248-8573-4724194C50D5}"/>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51389E35-E8EA-EB46-A71F-86B41E62EEC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0AAD93D-4396-4841-A874-AC0007C2120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F72EF72-0257-064F-A6D8-704A8CAB6991}"/>
              </a:ext>
            </a:extLst>
          </p:cNvPr>
          <p:cNvSpPr>
            <a:spLocks noGrp="1"/>
          </p:cNvSpPr>
          <p:nvPr>
            <p:ph type="dt" sz="half" idx="10"/>
          </p:nvPr>
        </p:nvSpPr>
        <p:spPr/>
        <p:txBody>
          <a:bodyPr/>
          <a:lstStyle/>
          <a:p>
            <a:fld id="{FD711773-78A6-374A-A161-F1DCB8D28F93}" type="datetimeFigureOut">
              <a:rPr lang="en-US" smtClean="0"/>
              <a:t>4/22/21</a:t>
            </a:fld>
            <a:endParaRPr lang="en-US"/>
          </a:p>
        </p:txBody>
      </p:sp>
      <p:sp>
        <p:nvSpPr>
          <p:cNvPr id="6" name="Footer Placeholder 5">
            <a:extLst>
              <a:ext uri="{FF2B5EF4-FFF2-40B4-BE49-F238E27FC236}">
                <a16:creationId xmlns:a16="http://schemas.microsoft.com/office/drawing/2014/main" id="{9BE64684-513A-8B46-8618-227F7A90B29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FC52F9-33BF-9A44-861A-CDD60999AFD9}"/>
              </a:ext>
            </a:extLst>
          </p:cNvPr>
          <p:cNvSpPr>
            <a:spLocks noGrp="1"/>
          </p:cNvSpPr>
          <p:nvPr>
            <p:ph type="sldNum" sz="quarter" idx="12"/>
          </p:nvPr>
        </p:nvSpPr>
        <p:spPr/>
        <p:txBody>
          <a:bodyPr/>
          <a:lstStyle/>
          <a:p>
            <a:fld id="{88F8B347-FA09-484E-8EEB-CED6DAF26BD5}" type="slidenum">
              <a:rPr lang="en-US" smtClean="0"/>
              <a:t>‹#›</a:t>
            </a:fld>
            <a:endParaRPr lang="en-US"/>
          </a:p>
        </p:txBody>
      </p:sp>
    </p:spTree>
    <p:extLst>
      <p:ext uri="{BB962C8B-B14F-4D97-AF65-F5344CB8AC3E}">
        <p14:creationId xmlns:p14="http://schemas.microsoft.com/office/powerpoint/2010/main" val="248292566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00ADB2"/>
        </a:solid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928ED87-93CA-F74D-993F-DD71148586F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9B09FE5E-49F8-4C4C-BE23-E41E5D062917}"/>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EC4A2065-4792-874D-9413-128311CB178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D711773-78A6-374A-A161-F1DCB8D28F93}" type="datetimeFigureOut">
              <a:rPr lang="en-US" smtClean="0"/>
              <a:t>4/22/21</a:t>
            </a:fld>
            <a:endParaRPr lang="en-US"/>
          </a:p>
        </p:txBody>
      </p:sp>
      <p:sp>
        <p:nvSpPr>
          <p:cNvPr id="5" name="Footer Placeholder 4">
            <a:extLst>
              <a:ext uri="{FF2B5EF4-FFF2-40B4-BE49-F238E27FC236}">
                <a16:creationId xmlns:a16="http://schemas.microsoft.com/office/drawing/2014/main" id="{82E4E95D-590E-9F48-9D03-F058E226376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DF15187-0083-5944-B324-31809F70B55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8F8B347-FA09-484E-8EEB-CED6DAF26BD5}" type="slidenum">
              <a:rPr lang="en-US" smtClean="0"/>
              <a:t>‹#›</a:t>
            </a:fld>
            <a:endParaRPr lang="en-US"/>
          </a:p>
        </p:txBody>
      </p:sp>
    </p:spTree>
    <p:extLst>
      <p:ext uri="{BB962C8B-B14F-4D97-AF65-F5344CB8AC3E}">
        <p14:creationId xmlns:p14="http://schemas.microsoft.com/office/powerpoint/2010/main" val="257876485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97AEE-832B-AD49-90BC-C2FA723EFAFC}"/>
              </a:ext>
            </a:extLst>
          </p:cNvPr>
          <p:cNvSpPr>
            <a:spLocks noGrp="1"/>
          </p:cNvSpPr>
          <p:nvPr>
            <p:ph type="title"/>
          </p:nvPr>
        </p:nvSpPr>
        <p:spPr>
          <a:xfrm>
            <a:off x="838200" y="1695161"/>
            <a:ext cx="10515600" cy="1325563"/>
          </a:xfrm>
        </p:spPr>
        <p:txBody>
          <a:bodyPr>
            <a:normAutofit/>
          </a:bodyPr>
          <a:lstStyle/>
          <a:p>
            <a:pPr algn="ctr"/>
            <a:r>
              <a:rPr lang="en-US" sz="5400" b="1" dirty="0">
                <a:latin typeface="Arial Rounded MT Bold" panose="020F0704030504030204" pitchFamily="34" charset="77"/>
                <a:cs typeface="AL BAYAN PLAIN" pitchFamily="2" charset="-78"/>
              </a:rPr>
              <a:t>Portfolio Presentation</a:t>
            </a:r>
          </a:p>
        </p:txBody>
      </p:sp>
      <p:sp>
        <p:nvSpPr>
          <p:cNvPr id="4" name="TextBox 3">
            <a:extLst>
              <a:ext uri="{FF2B5EF4-FFF2-40B4-BE49-F238E27FC236}">
                <a16:creationId xmlns:a16="http://schemas.microsoft.com/office/drawing/2014/main" id="{0E38AA92-3C25-AA42-95CD-F5B3C5BAEEDB}"/>
              </a:ext>
            </a:extLst>
          </p:cNvPr>
          <p:cNvSpPr txBox="1"/>
          <p:nvPr/>
        </p:nvSpPr>
        <p:spPr>
          <a:xfrm>
            <a:off x="4140817" y="3429000"/>
            <a:ext cx="3910366" cy="646331"/>
          </a:xfrm>
          <a:prstGeom prst="rect">
            <a:avLst/>
          </a:prstGeom>
          <a:noFill/>
        </p:spPr>
        <p:txBody>
          <a:bodyPr wrap="none" rtlCol="0">
            <a:spAutoFit/>
          </a:bodyPr>
          <a:lstStyle/>
          <a:p>
            <a:r>
              <a:rPr lang="en-US" sz="3600" dirty="0">
                <a:latin typeface="Arial Rounded MT Bold" panose="020F0704030504030204" pitchFamily="34" charset="77"/>
              </a:rPr>
              <a:t>Lexus </a:t>
            </a:r>
            <a:r>
              <a:rPr lang="en-US" sz="3600" dirty="0" err="1">
                <a:latin typeface="Arial Rounded MT Bold" panose="020F0704030504030204" pitchFamily="34" charset="77"/>
              </a:rPr>
              <a:t>Macalalad</a:t>
            </a:r>
            <a:endParaRPr lang="en-US" sz="3600" dirty="0">
              <a:latin typeface="Arial Rounded MT Bold" panose="020F0704030504030204" pitchFamily="34" charset="77"/>
            </a:endParaRPr>
          </a:p>
        </p:txBody>
      </p:sp>
    </p:spTree>
    <p:extLst>
      <p:ext uri="{BB962C8B-B14F-4D97-AF65-F5344CB8AC3E}">
        <p14:creationId xmlns:p14="http://schemas.microsoft.com/office/powerpoint/2010/main" val="10272706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6342E-78D1-B64C-A0D5-2F5DBDFED185}"/>
              </a:ext>
            </a:extLst>
          </p:cNvPr>
          <p:cNvSpPr>
            <a:spLocks noGrp="1"/>
          </p:cNvSpPr>
          <p:nvPr>
            <p:ph type="title"/>
          </p:nvPr>
        </p:nvSpPr>
        <p:spPr>
          <a:xfrm>
            <a:off x="838200" y="848490"/>
            <a:ext cx="10515600" cy="691779"/>
          </a:xfrm>
        </p:spPr>
        <p:txBody>
          <a:bodyPr>
            <a:normAutofit/>
          </a:bodyPr>
          <a:lstStyle/>
          <a:p>
            <a:pPr algn="ctr"/>
            <a:r>
              <a:rPr lang="en-US" sz="3200" dirty="0">
                <a:latin typeface="Arial Rounded MT Bold" panose="020F0704030504030204" pitchFamily="34" charset="77"/>
              </a:rPr>
              <a:t>About Me</a:t>
            </a:r>
          </a:p>
        </p:txBody>
      </p:sp>
      <p:sp>
        <p:nvSpPr>
          <p:cNvPr id="6" name="TextBox 5">
            <a:extLst>
              <a:ext uri="{FF2B5EF4-FFF2-40B4-BE49-F238E27FC236}">
                <a16:creationId xmlns:a16="http://schemas.microsoft.com/office/drawing/2014/main" id="{F87C6BE2-4B3F-A344-89E4-75702A998913}"/>
              </a:ext>
            </a:extLst>
          </p:cNvPr>
          <p:cNvSpPr txBox="1"/>
          <p:nvPr/>
        </p:nvSpPr>
        <p:spPr>
          <a:xfrm>
            <a:off x="7995584" y="2323805"/>
            <a:ext cx="3007488" cy="2246769"/>
          </a:xfrm>
          <a:prstGeom prst="rect">
            <a:avLst/>
          </a:prstGeom>
          <a:noFill/>
        </p:spPr>
        <p:txBody>
          <a:bodyPr wrap="square" rtlCol="0">
            <a:spAutoFit/>
          </a:bodyPr>
          <a:lstStyle/>
          <a:p>
            <a:r>
              <a:rPr lang="en-US" sz="2800" dirty="0"/>
              <a:t>The about me section allows the audience to know more about who I am as a person</a:t>
            </a:r>
          </a:p>
        </p:txBody>
      </p:sp>
      <p:pic>
        <p:nvPicPr>
          <p:cNvPr id="8" name="Picture 7">
            <a:extLst>
              <a:ext uri="{FF2B5EF4-FFF2-40B4-BE49-F238E27FC236}">
                <a16:creationId xmlns:a16="http://schemas.microsoft.com/office/drawing/2014/main" id="{6D12C594-D65D-0D44-8862-08CB21A9CCB0}"/>
              </a:ext>
            </a:extLst>
          </p:cNvPr>
          <p:cNvPicPr>
            <a:picLocks noChangeAspect="1"/>
          </p:cNvPicPr>
          <p:nvPr/>
        </p:nvPicPr>
        <p:blipFill>
          <a:blip r:embed="rId2"/>
          <a:stretch>
            <a:fillRect/>
          </a:stretch>
        </p:blipFill>
        <p:spPr>
          <a:xfrm>
            <a:off x="1188928" y="2323805"/>
            <a:ext cx="6288066" cy="3339815"/>
          </a:xfrm>
          <a:prstGeom prst="rect">
            <a:avLst/>
          </a:prstGeom>
        </p:spPr>
      </p:pic>
    </p:spTree>
    <p:extLst>
      <p:ext uri="{BB962C8B-B14F-4D97-AF65-F5344CB8AC3E}">
        <p14:creationId xmlns:p14="http://schemas.microsoft.com/office/powerpoint/2010/main" val="41874325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96D1E7F-F966-2749-A693-8A44EF4CAA26}"/>
              </a:ext>
            </a:extLst>
          </p:cNvPr>
          <p:cNvSpPr>
            <a:spLocks noGrp="1"/>
          </p:cNvSpPr>
          <p:nvPr>
            <p:ph type="title"/>
          </p:nvPr>
        </p:nvSpPr>
        <p:spPr>
          <a:xfrm>
            <a:off x="838200" y="365125"/>
            <a:ext cx="10515600" cy="869909"/>
          </a:xfrm>
        </p:spPr>
        <p:txBody>
          <a:bodyPr>
            <a:normAutofit/>
          </a:bodyPr>
          <a:lstStyle/>
          <a:p>
            <a:pPr algn="ctr"/>
            <a:r>
              <a:rPr lang="en-US" sz="3200" dirty="0">
                <a:latin typeface="Arial Rounded MT Bold" panose="020F0704030504030204" pitchFamily="34" charset="77"/>
              </a:rPr>
              <a:t>Links</a:t>
            </a:r>
          </a:p>
        </p:txBody>
      </p:sp>
      <p:sp>
        <p:nvSpPr>
          <p:cNvPr id="6" name="TextBox 5">
            <a:extLst>
              <a:ext uri="{FF2B5EF4-FFF2-40B4-BE49-F238E27FC236}">
                <a16:creationId xmlns:a16="http://schemas.microsoft.com/office/drawing/2014/main" id="{ED2B1E81-B02C-7D41-829D-9CEE9A2F747E}"/>
              </a:ext>
            </a:extLst>
          </p:cNvPr>
          <p:cNvSpPr txBox="1"/>
          <p:nvPr/>
        </p:nvSpPr>
        <p:spPr>
          <a:xfrm>
            <a:off x="1138825" y="1877009"/>
            <a:ext cx="3031299" cy="2246769"/>
          </a:xfrm>
          <a:prstGeom prst="rect">
            <a:avLst/>
          </a:prstGeom>
          <a:noFill/>
        </p:spPr>
        <p:txBody>
          <a:bodyPr wrap="square" rtlCol="0">
            <a:spAutoFit/>
          </a:bodyPr>
          <a:lstStyle/>
          <a:p>
            <a:r>
              <a:rPr lang="en-US" sz="2800" dirty="0"/>
              <a:t>The links section is a good way for  the target audience to connect with my other social profiles</a:t>
            </a:r>
          </a:p>
        </p:txBody>
      </p:sp>
      <p:pic>
        <p:nvPicPr>
          <p:cNvPr id="8" name="Picture 7">
            <a:extLst>
              <a:ext uri="{FF2B5EF4-FFF2-40B4-BE49-F238E27FC236}">
                <a16:creationId xmlns:a16="http://schemas.microsoft.com/office/drawing/2014/main" id="{3C59AD97-3FA5-0C4D-9B73-9D1C0417EA80}"/>
              </a:ext>
            </a:extLst>
          </p:cNvPr>
          <p:cNvPicPr>
            <a:picLocks noChangeAspect="1"/>
          </p:cNvPicPr>
          <p:nvPr/>
        </p:nvPicPr>
        <p:blipFill>
          <a:blip r:embed="rId2"/>
          <a:stretch>
            <a:fillRect/>
          </a:stretch>
        </p:blipFill>
        <p:spPr>
          <a:xfrm>
            <a:off x="5123145" y="1877009"/>
            <a:ext cx="6230655" cy="4255367"/>
          </a:xfrm>
          <a:prstGeom prst="rect">
            <a:avLst/>
          </a:prstGeom>
        </p:spPr>
      </p:pic>
    </p:spTree>
    <p:extLst>
      <p:ext uri="{BB962C8B-B14F-4D97-AF65-F5344CB8AC3E}">
        <p14:creationId xmlns:p14="http://schemas.microsoft.com/office/powerpoint/2010/main" val="282349645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9E009C-4397-044A-B612-7BA433755E9C}"/>
              </a:ext>
            </a:extLst>
          </p:cNvPr>
          <p:cNvSpPr>
            <a:spLocks noGrp="1"/>
          </p:cNvSpPr>
          <p:nvPr>
            <p:ph type="title"/>
          </p:nvPr>
        </p:nvSpPr>
        <p:spPr>
          <a:xfrm>
            <a:off x="838200" y="365125"/>
            <a:ext cx="10515600" cy="774743"/>
          </a:xfrm>
        </p:spPr>
        <p:txBody>
          <a:bodyPr>
            <a:normAutofit/>
          </a:bodyPr>
          <a:lstStyle/>
          <a:p>
            <a:pPr algn="ctr"/>
            <a:r>
              <a:rPr lang="en-US" sz="3200" dirty="0">
                <a:latin typeface="Arial Rounded MT Bold" panose="020F0704030504030204" pitchFamily="34" charset="77"/>
              </a:rPr>
              <a:t>Skills</a:t>
            </a:r>
          </a:p>
        </p:txBody>
      </p:sp>
      <p:pic>
        <p:nvPicPr>
          <p:cNvPr id="5" name="Content Placeholder 4">
            <a:extLst>
              <a:ext uri="{FF2B5EF4-FFF2-40B4-BE49-F238E27FC236}">
                <a16:creationId xmlns:a16="http://schemas.microsoft.com/office/drawing/2014/main" id="{19E9A704-8FB9-A343-AAD5-EA0920C5D8A2}"/>
              </a:ext>
            </a:extLst>
          </p:cNvPr>
          <p:cNvPicPr>
            <a:picLocks noGrp="1" noChangeAspect="1"/>
          </p:cNvPicPr>
          <p:nvPr>
            <p:ph idx="1"/>
          </p:nvPr>
        </p:nvPicPr>
        <p:blipFill>
          <a:blip r:embed="rId2"/>
          <a:stretch>
            <a:fillRect/>
          </a:stretch>
        </p:blipFill>
        <p:spPr>
          <a:xfrm>
            <a:off x="838200" y="1585569"/>
            <a:ext cx="6275541" cy="4278241"/>
          </a:xfrm>
        </p:spPr>
      </p:pic>
      <p:sp>
        <p:nvSpPr>
          <p:cNvPr id="6" name="TextBox 5">
            <a:extLst>
              <a:ext uri="{FF2B5EF4-FFF2-40B4-BE49-F238E27FC236}">
                <a16:creationId xmlns:a16="http://schemas.microsoft.com/office/drawing/2014/main" id="{3B3AF8BB-55DB-304D-A613-9E04A9AB9B70}"/>
              </a:ext>
            </a:extLst>
          </p:cNvPr>
          <p:cNvSpPr txBox="1"/>
          <p:nvPr/>
        </p:nvSpPr>
        <p:spPr>
          <a:xfrm>
            <a:off x="7489520" y="1580333"/>
            <a:ext cx="3170129" cy="3970318"/>
          </a:xfrm>
          <a:prstGeom prst="rect">
            <a:avLst/>
          </a:prstGeom>
          <a:noFill/>
        </p:spPr>
        <p:txBody>
          <a:bodyPr wrap="square" rtlCol="0">
            <a:spAutoFit/>
          </a:bodyPr>
          <a:lstStyle/>
          <a:p>
            <a:r>
              <a:rPr lang="en-US" sz="2800" dirty="0"/>
              <a:t>The audience can gain an understanding of how many languages and what my skill level for each language is by visiting the skills section</a:t>
            </a:r>
          </a:p>
        </p:txBody>
      </p:sp>
    </p:spTree>
    <p:extLst>
      <p:ext uri="{BB962C8B-B14F-4D97-AF65-F5344CB8AC3E}">
        <p14:creationId xmlns:p14="http://schemas.microsoft.com/office/powerpoint/2010/main" val="10477390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EE9B64-8003-8143-987C-1623971ADB49}"/>
              </a:ext>
            </a:extLst>
          </p:cNvPr>
          <p:cNvSpPr>
            <a:spLocks noGrp="1"/>
          </p:cNvSpPr>
          <p:nvPr>
            <p:ph type="title"/>
          </p:nvPr>
        </p:nvSpPr>
        <p:spPr>
          <a:xfrm>
            <a:off x="838200" y="177236"/>
            <a:ext cx="10515600" cy="824848"/>
          </a:xfrm>
        </p:spPr>
        <p:txBody>
          <a:bodyPr>
            <a:normAutofit/>
          </a:bodyPr>
          <a:lstStyle/>
          <a:p>
            <a:pPr algn="ctr"/>
            <a:r>
              <a:rPr lang="en-US" sz="3200" dirty="0">
                <a:latin typeface="Arial Rounded MT Bold" panose="020F0704030504030204" pitchFamily="34" charset="77"/>
              </a:rPr>
              <a:t>Career &amp; Education</a:t>
            </a:r>
          </a:p>
        </p:txBody>
      </p:sp>
      <p:pic>
        <p:nvPicPr>
          <p:cNvPr id="8" name="Picture 7">
            <a:extLst>
              <a:ext uri="{FF2B5EF4-FFF2-40B4-BE49-F238E27FC236}">
                <a16:creationId xmlns:a16="http://schemas.microsoft.com/office/drawing/2014/main" id="{265860EC-D3F7-BF4B-B75B-57E69941D835}"/>
              </a:ext>
            </a:extLst>
          </p:cNvPr>
          <p:cNvPicPr>
            <a:picLocks noChangeAspect="1"/>
          </p:cNvPicPr>
          <p:nvPr/>
        </p:nvPicPr>
        <p:blipFill>
          <a:blip r:embed="rId2"/>
          <a:stretch>
            <a:fillRect/>
          </a:stretch>
        </p:blipFill>
        <p:spPr>
          <a:xfrm>
            <a:off x="5962390" y="1682936"/>
            <a:ext cx="5391410" cy="2762289"/>
          </a:xfrm>
          <a:prstGeom prst="rect">
            <a:avLst/>
          </a:prstGeom>
        </p:spPr>
      </p:pic>
      <p:sp>
        <p:nvSpPr>
          <p:cNvPr id="11" name="TextBox 10">
            <a:extLst>
              <a:ext uri="{FF2B5EF4-FFF2-40B4-BE49-F238E27FC236}">
                <a16:creationId xmlns:a16="http://schemas.microsoft.com/office/drawing/2014/main" id="{7475FB0F-B187-0649-97A0-E8AD268041B5}"/>
              </a:ext>
            </a:extLst>
          </p:cNvPr>
          <p:cNvSpPr txBox="1"/>
          <p:nvPr/>
        </p:nvSpPr>
        <p:spPr>
          <a:xfrm>
            <a:off x="392483" y="1682936"/>
            <a:ext cx="5061558" cy="3970318"/>
          </a:xfrm>
          <a:prstGeom prst="rect">
            <a:avLst/>
          </a:prstGeom>
          <a:noFill/>
        </p:spPr>
        <p:txBody>
          <a:bodyPr wrap="square" rtlCol="0">
            <a:spAutoFit/>
          </a:bodyPr>
          <a:lstStyle/>
          <a:p>
            <a:pPr marL="457200" indent="-457200">
              <a:buFont typeface="Arial" panose="020B0604020202020204" pitchFamily="34" charset="0"/>
              <a:buChar char="•"/>
            </a:pPr>
            <a:r>
              <a:rPr lang="en-US" sz="2800" dirty="0"/>
              <a:t>Some recruiters like to look at potential employees career and education history. </a:t>
            </a:r>
          </a:p>
          <a:p>
            <a:pPr marL="457200" indent="-457200">
              <a:buFont typeface="Arial" panose="020B0604020202020204" pitchFamily="34" charset="0"/>
              <a:buChar char="•"/>
            </a:pPr>
            <a:r>
              <a:rPr lang="en-US" sz="2800" dirty="0"/>
              <a:t>I have included my tertiary education as well as my career</a:t>
            </a:r>
          </a:p>
          <a:p>
            <a:pPr marL="457200" indent="-457200">
              <a:buFont typeface="Arial" panose="020B0604020202020204" pitchFamily="34" charset="0"/>
              <a:buChar char="•"/>
            </a:pPr>
            <a:r>
              <a:rPr lang="en-US" sz="2800" dirty="0"/>
              <a:t>The audience can view in more detail what I about my history by including a resume at the bottom of the page</a:t>
            </a:r>
          </a:p>
        </p:txBody>
      </p:sp>
    </p:spTree>
    <p:extLst>
      <p:ext uri="{BB962C8B-B14F-4D97-AF65-F5344CB8AC3E}">
        <p14:creationId xmlns:p14="http://schemas.microsoft.com/office/powerpoint/2010/main" val="40521213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86DB4D-2625-EB4B-92AC-75D4560BE168}"/>
              </a:ext>
            </a:extLst>
          </p:cNvPr>
          <p:cNvSpPr>
            <a:spLocks noGrp="1"/>
          </p:cNvSpPr>
          <p:nvPr>
            <p:ph type="title"/>
          </p:nvPr>
        </p:nvSpPr>
        <p:spPr>
          <a:xfrm>
            <a:off x="838200" y="365125"/>
            <a:ext cx="10515600" cy="762217"/>
          </a:xfrm>
        </p:spPr>
        <p:txBody>
          <a:bodyPr>
            <a:normAutofit/>
          </a:bodyPr>
          <a:lstStyle/>
          <a:p>
            <a:pPr algn="ctr"/>
            <a:r>
              <a:rPr lang="en-US" sz="3200" dirty="0">
                <a:latin typeface="Arial Rounded MT Bold" panose="020F0704030504030204" pitchFamily="34" charset="77"/>
              </a:rPr>
              <a:t>Blog</a:t>
            </a:r>
          </a:p>
        </p:txBody>
      </p:sp>
      <p:pic>
        <p:nvPicPr>
          <p:cNvPr id="5" name="Picture 4">
            <a:extLst>
              <a:ext uri="{FF2B5EF4-FFF2-40B4-BE49-F238E27FC236}">
                <a16:creationId xmlns:a16="http://schemas.microsoft.com/office/drawing/2014/main" id="{3B22568F-4015-1C40-BCE9-67FFB79D03D1}"/>
              </a:ext>
            </a:extLst>
          </p:cNvPr>
          <p:cNvPicPr>
            <a:picLocks noChangeAspect="1"/>
          </p:cNvPicPr>
          <p:nvPr/>
        </p:nvPicPr>
        <p:blipFill>
          <a:blip r:embed="rId2"/>
          <a:stretch>
            <a:fillRect/>
          </a:stretch>
        </p:blipFill>
        <p:spPr>
          <a:xfrm>
            <a:off x="1027668" y="1661484"/>
            <a:ext cx="5315722" cy="3970318"/>
          </a:xfrm>
          <a:prstGeom prst="rect">
            <a:avLst/>
          </a:prstGeom>
        </p:spPr>
      </p:pic>
      <p:sp>
        <p:nvSpPr>
          <p:cNvPr id="6" name="TextBox 5">
            <a:extLst>
              <a:ext uri="{FF2B5EF4-FFF2-40B4-BE49-F238E27FC236}">
                <a16:creationId xmlns:a16="http://schemas.microsoft.com/office/drawing/2014/main" id="{82B3F6C0-8D59-4040-A8BF-97B83CC528B4}"/>
              </a:ext>
            </a:extLst>
          </p:cNvPr>
          <p:cNvSpPr txBox="1"/>
          <p:nvPr/>
        </p:nvSpPr>
        <p:spPr>
          <a:xfrm>
            <a:off x="7077207" y="1661484"/>
            <a:ext cx="3494762" cy="3970318"/>
          </a:xfrm>
          <a:prstGeom prst="rect">
            <a:avLst/>
          </a:prstGeom>
          <a:noFill/>
        </p:spPr>
        <p:txBody>
          <a:bodyPr wrap="square" rtlCol="0">
            <a:spAutoFit/>
          </a:bodyPr>
          <a:lstStyle/>
          <a:p>
            <a:r>
              <a:rPr lang="en-US" sz="2800" dirty="0"/>
              <a:t>Lastly, the blog section will briefly introduce my hobbies to the audience, which they can read up more on by clicking on the read more button, which will bring them to an external blog.</a:t>
            </a:r>
          </a:p>
        </p:txBody>
      </p:sp>
    </p:spTree>
    <p:extLst>
      <p:ext uri="{BB962C8B-B14F-4D97-AF65-F5344CB8AC3E}">
        <p14:creationId xmlns:p14="http://schemas.microsoft.com/office/powerpoint/2010/main" val="40881473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3FB4A-A2AC-EA45-95E8-CFF38AC8291F}"/>
              </a:ext>
            </a:extLst>
          </p:cNvPr>
          <p:cNvSpPr>
            <a:spLocks noGrp="1"/>
          </p:cNvSpPr>
          <p:nvPr>
            <p:ph type="title"/>
          </p:nvPr>
        </p:nvSpPr>
        <p:spPr>
          <a:xfrm>
            <a:off x="838200" y="365125"/>
            <a:ext cx="10515600" cy="751155"/>
          </a:xfrm>
        </p:spPr>
        <p:txBody>
          <a:bodyPr>
            <a:normAutofit/>
          </a:bodyPr>
          <a:lstStyle/>
          <a:p>
            <a:pPr algn="ctr"/>
            <a:r>
              <a:rPr lang="en-US" sz="3200" b="1" dirty="0">
                <a:latin typeface="Arial Rounded MT Bold" panose="020F0704030504030204" pitchFamily="34" charset="77"/>
              </a:rPr>
              <a:t>Challenges/Roadblocks</a:t>
            </a:r>
          </a:p>
        </p:txBody>
      </p:sp>
      <p:sp>
        <p:nvSpPr>
          <p:cNvPr id="3" name="Content Placeholder 2">
            <a:extLst>
              <a:ext uri="{FF2B5EF4-FFF2-40B4-BE49-F238E27FC236}">
                <a16:creationId xmlns:a16="http://schemas.microsoft.com/office/drawing/2014/main" id="{D94672F3-A8D3-7A4E-BB47-A8E526CBB93D}"/>
              </a:ext>
            </a:extLst>
          </p:cNvPr>
          <p:cNvSpPr>
            <a:spLocks noGrp="1"/>
          </p:cNvSpPr>
          <p:nvPr>
            <p:ph idx="1"/>
          </p:nvPr>
        </p:nvSpPr>
        <p:spPr>
          <a:xfrm>
            <a:off x="838200" y="1686340"/>
            <a:ext cx="10515600" cy="4486030"/>
          </a:xfrm>
        </p:spPr>
        <p:txBody>
          <a:bodyPr/>
          <a:lstStyle/>
          <a:p>
            <a:pPr marL="0" indent="0">
              <a:buNone/>
            </a:pPr>
            <a:r>
              <a:rPr lang="en-US" dirty="0"/>
              <a:t>Git Conflicts</a:t>
            </a:r>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endParaRPr lang="en-US" dirty="0"/>
          </a:p>
          <a:p>
            <a:pPr marL="0" indent="0">
              <a:buNone/>
            </a:pPr>
            <a:r>
              <a:rPr lang="en-US" dirty="0"/>
              <a:t>Element positioning</a:t>
            </a:r>
          </a:p>
          <a:p>
            <a:r>
              <a:rPr lang="en-US" sz="2400" dirty="0"/>
              <a:t>Margins</a:t>
            </a:r>
          </a:p>
          <a:p>
            <a:r>
              <a:rPr lang="en-US" sz="2400" dirty="0"/>
              <a:t>Flexbox</a:t>
            </a:r>
          </a:p>
          <a:p>
            <a:endParaRPr lang="en-US" sz="2000" dirty="0">
              <a:latin typeface="Arial Rounded MT Bold" panose="020F0704030504030204" pitchFamily="34" charset="77"/>
            </a:endParaRPr>
          </a:p>
          <a:p>
            <a:pPr marL="0" indent="0">
              <a:buNone/>
            </a:pPr>
            <a:endParaRPr lang="en-US" sz="2400" dirty="0">
              <a:latin typeface="Arial Rounded MT Bold" panose="020F0704030504030204" pitchFamily="34" charset="77"/>
            </a:endParaRPr>
          </a:p>
        </p:txBody>
      </p:sp>
      <p:pic>
        <p:nvPicPr>
          <p:cNvPr id="1026" name="Picture 2" descr="Git merge conflict tutorial - Ihatetomatoes">
            <a:extLst>
              <a:ext uri="{FF2B5EF4-FFF2-40B4-BE49-F238E27FC236}">
                <a16:creationId xmlns:a16="http://schemas.microsoft.com/office/drawing/2014/main" id="{49A1A5AD-6341-C542-874B-CA722D3283D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38200" y="2308774"/>
            <a:ext cx="4576948" cy="22404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8103453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EDA3B5-5916-264B-9C8D-2921E76366EF}"/>
              </a:ext>
            </a:extLst>
          </p:cNvPr>
          <p:cNvSpPr>
            <a:spLocks noGrp="1"/>
          </p:cNvSpPr>
          <p:nvPr>
            <p:ph type="title"/>
          </p:nvPr>
        </p:nvSpPr>
        <p:spPr>
          <a:xfrm>
            <a:off x="838200" y="365125"/>
            <a:ext cx="10515600" cy="612337"/>
          </a:xfrm>
        </p:spPr>
        <p:txBody>
          <a:bodyPr>
            <a:normAutofit/>
          </a:bodyPr>
          <a:lstStyle/>
          <a:p>
            <a:pPr algn="ctr"/>
            <a:r>
              <a:rPr lang="en-US" sz="3200" dirty="0" err="1">
                <a:latin typeface="Arial Rounded MT Bold" panose="020F0704030504030204" pitchFamily="34" charset="77"/>
              </a:rPr>
              <a:t>Favourite</a:t>
            </a:r>
            <a:r>
              <a:rPr lang="en-US" sz="3200" dirty="0">
                <a:latin typeface="Arial Rounded MT Bold" panose="020F0704030504030204" pitchFamily="34" charset="77"/>
              </a:rPr>
              <a:t> Parts</a:t>
            </a:r>
          </a:p>
        </p:txBody>
      </p:sp>
      <p:sp>
        <p:nvSpPr>
          <p:cNvPr id="4" name="TextBox 3">
            <a:extLst>
              <a:ext uri="{FF2B5EF4-FFF2-40B4-BE49-F238E27FC236}">
                <a16:creationId xmlns:a16="http://schemas.microsoft.com/office/drawing/2014/main" id="{4232B83E-D3B3-C845-B0F0-CC80108CA263}"/>
              </a:ext>
            </a:extLst>
          </p:cNvPr>
          <p:cNvSpPr txBox="1"/>
          <p:nvPr/>
        </p:nvSpPr>
        <p:spPr>
          <a:xfrm>
            <a:off x="1011500" y="2543342"/>
            <a:ext cx="4664906" cy="2677656"/>
          </a:xfrm>
          <a:prstGeom prst="rect">
            <a:avLst/>
          </a:prstGeom>
          <a:noFill/>
        </p:spPr>
        <p:txBody>
          <a:bodyPr wrap="square" rtlCol="0">
            <a:spAutoFit/>
          </a:bodyPr>
          <a:lstStyle/>
          <a:p>
            <a:pPr marL="285750" indent="-285750">
              <a:buFont typeface="Arial" panose="020B0604020202020204" pitchFamily="34" charset="0"/>
              <a:buChar char="•"/>
            </a:pPr>
            <a:r>
              <a:rPr lang="en-US" sz="2800" dirty="0"/>
              <a:t>Getting the code to work</a:t>
            </a:r>
          </a:p>
          <a:p>
            <a:pPr marL="285750" indent="-285750">
              <a:buFont typeface="Arial" panose="020B0604020202020204" pitchFamily="34" charset="0"/>
              <a:buChar char="•"/>
            </a:pPr>
            <a:r>
              <a:rPr lang="en-US" sz="2800" dirty="0"/>
              <a:t>Learning process</a:t>
            </a:r>
          </a:p>
          <a:p>
            <a:pPr marL="285750" indent="-285750">
              <a:buFont typeface="Arial" panose="020B0604020202020204" pitchFamily="34" charset="0"/>
              <a:buChar char="•"/>
            </a:pPr>
            <a:r>
              <a:rPr lang="en-US" sz="2800" dirty="0"/>
              <a:t>Relationships built with colleagues</a:t>
            </a:r>
          </a:p>
          <a:p>
            <a:pPr marL="285750" indent="-285750">
              <a:buFont typeface="Arial" panose="020B0604020202020204" pitchFamily="34" charset="0"/>
              <a:buChar char="•"/>
            </a:pPr>
            <a:endParaRPr lang="en-US" sz="2800" dirty="0"/>
          </a:p>
          <a:p>
            <a:pPr marL="285750" indent="-285750">
              <a:buFont typeface="Arial" panose="020B0604020202020204" pitchFamily="34" charset="0"/>
              <a:buChar char="•"/>
            </a:pPr>
            <a:endParaRPr lang="en-US" sz="2800" dirty="0"/>
          </a:p>
        </p:txBody>
      </p:sp>
      <p:pic>
        <p:nvPicPr>
          <p:cNvPr id="2054" name="Picture 6" descr="Success and Failure Quotes - Teen Financial Freedom">
            <a:extLst>
              <a:ext uri="{FF2B5EF4-FFF2-40B4-BE49-F238E27FC236}">
                <a16:creationId xmlns:a16="http://schemas.microsoft.com/office/drawing/2014/main" id="{56137995-8797-EE47-9589-49BAFF48D778}"/>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33770" y="2167332"/>
            <a:ext cx="5020030" cy="301201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2758891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6678C7-C40B-8F41-955F-079705562974}"/>
              </a:ext>
            </a:extLst>
          </p:cNvPr>
          <p:cNvSpPr>
            <a:spLocks noGrp="1"/>
          </p:cNvSpPr>
          <p:nvPr>
            <p:ph type="title"/>
          </p:nvPr>
        </p:nvSpPr>
        <p:spPr/>
        <p:txBody>
          <a:bodyPr>
            <a:normAutofit/>
          </a:bodyPr>
          <a:lstStyle/>
          <a:p>
            <a:pPr algn="ctr"/>
            <a:r>
              <a:rPr lang="en-US" sz="3200" b="1" dirty="0">
                <a:latin typeface="Arial Rounded MT Bold" panose="020F0704030504030204" pitchFamily="34" charset="77"/>
              </a:rPr>
              <a:t>Reflections</a:t>
            </a:r>
          </a:p>
        </p:txBody>
      </p:sp>
      <p:sp>
        <p:nvSpPr>
          <p:cNvPr id="3" name="Content Placeholder 2">
            <a:extLst>
              <a:ext uri="{FF2B5EF4-FFF2-40B4-BE49-F238E27FC236}">
                <a16:creationId xmlns:a16="http://schemas.microsoft.com/office/drawing/2014/main" id="{DFD0A1AA-DBBA-4446-9C15-8CED56AEA34B}"/>
              </a:ext>
            </a:extLst>
          </p:cNvPr>
          <p:cNvSpPr>
            <a:spLocks noGrp="1"/>
          </p:cNvSpPr>
          <p:nvPr>
            <p:ph idx="1"/>
          </p:nvPr>
        </p:nvSpPr>
        <p:spPr>
          <a:xfrm>
            <a:off x="838200" y="2322037"/>
            <a:ext cx="10515600" cy="3176237"/>
          </a:xfrm>
        </p:spPr>
        <p:txBody>
          <a:bodyPr>
            <a:noAutofit/>
          </a:bodyPr>
          <a:lstStyle/>
          <a:p>
            <a:r>
              <a:rPr lang="en-US" dirty="0"/>
              <a:t>Skill level</a:t>
            </a:r>
          </a:p>
          <a:p>
            <a:r>
              <a:rPr lang="en-US" dirty="0"/>
              <a:t>Growth Mindset</a:t>
            </a:r>
          </a:p>
          <a:p>
            <a:r>
              <a:rPr lang="en-US" dirty="0"/>
              <a:t>Research or review before you start trying new things</a:t>
            </a:r>
          </a:p>
          <a:p>
            <a:r>
              <a:rPr lang="en-US" dirty="0"/>
              <a:t>Don’t be afraid to ask for help</a:t>
            </a:r>
          </a:p>
          <a:p>
            <a:r>
              <a:rPr lang="en-US" dirty="0"/>
              <a:t>Portfolio v2</a:t>
            </a:r>
          </a:p>
        </p:txBody>
      </p:sp>
    </p:spTree>
    <p:extLst>
      <p:ext uri="{BB962C8B-B14F-4D97-AF65-F5344CB8AC3E}">
        <p14:creationId xmlns:p14="http://schemas.microsoft.com/office/powerpoint/2010/main" val="396833489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5D12A-9F18-144D-9997-5A1DC789A8BD}"/>
              </a:ext>
            </a:extLst>
          </p:cNvPr>
          <p:cNvSpPr>
            <a:spLocks noGrp="1"/>
          </p:cNvSpPr>
          <p:nvPr>
            <p:ph type="title"/>
          </p:nvPr>
        </p:nvSpPr>
        <p:spPr>
          <a:xfrm>
            <a:off x="2898490" y="314675"/>
            <a:ext cx="6395019" cy="769993"/>
          </a:xfrm>
        </p:spPr>
        <p:txBody>
          <a:bodyPr>
            <a:normAutofit/>
          </a:bodyPr>
          <a:lstStyle/>
          <a:p>
            <a:pPr algn="ctr"/>
            <a:r>
              <a:rPr lang="en-US" sz="3200" b="1" dirty="0">
                <a:latin typeface="Arial Rounded MT Bold" panose="020F0704030504030204" pitchFamily="34" charset="77"/>
              </a:rPr>
              <a:t>Keeping Track of Progress</a:t>
            </a:r>
          </a:p>
        </p:txBody>
      </p:sp>
      <p:pic>
        <p:nvPicPr>
          <p:cNvPr id="5" name="Picture 4">
            <a:extLst>
              <a:ext uri="{FF2B5EF4-FFF2-40B4-BE49-F238E27FC236}">
                <a16:creationId xmlns:a16="http://schemas.microsoft.com/office/drawing/2014/main" id="{B4A4618B-23EF-BD4F-93FB-6984B0557849}"/>
              </a:ext>
            </a:extLst>
          </p:cNvPr>
          <p:cNvPicPr>
            <a:picLocks noChangeAspect="1"/>
          </p:cNvPicPr>
          <p:nvPr/>
        </p:nvPicPr>
        <p:blipFill>
          <a:blip r:embed="rId2"/>
          <a:stretch>
            <a:fillRect/>
          </a:stretch>
        </p:blipFill>
        <p:spPr>
          <a:xfrm>
            <a:off x="4793691" y="1638555"/>
            <a:ext cx="6435742" cy="3580890"/>
          </a:xfrm>
          <a:prstGeom prst="rect">
            <a:avLst/>
          </a:prstGeom>
        </p:spPr>
      </p:pic>
      <p:sp>
        <p:nvSpPr>
          <p:cNvPr id="3" name="TextBox 2">
            <a:extLst>
              <a:ext uri="{FF2B5EF4-FFF2-40B4-BE49-F238E27FC236}">
                <a16:creationId xmlns:a16="http://schemas.microsoft.com/office/drawing/2014/main" id="{4E4D5A2A-9FE8-C142-B54E-B868FBF529B8}"/>
              </a:ext>
            </a:extLst>
          </p:cNvPr>
          <p:cNvSpPr txBox="1"/>
          <p:nvPr/>
        </p:nvSpPr>
        <p:spPr>
          <a:xfrm>
            <a:off x="332510" y="1638555"/>
            <a:ext cx="3835730" cy="2246769"/>
          </a:xfrm>
          <a:prstGeom prst="rect">
            <a:avLst/>
          </a:prstGeom>
          <a:noFill/>
        </p:spPr>
        <p:txBody>
          <a:bodyPr wrap="square" rtlCol="0">
            <a:spAutoFit/>
          </a:bodyPr>
          <a:lstStyle/>
          <a:p>
            <a:pPr marL="457200" indent="-457200">
              <a:buFont typeface="Arial" panose="020B0604020202020204" pitchFamily="34" charset="0"/>
              <a:buChar char="•"/>
            </a:pPr>
            <a:r>
              <a:rPr lang="en-US" sz="2800" dirty="0"/>
              <a:t>Use of Trello board to keep track of progress</a:t>
            </a:r>
          </a:p>
          <a:p>
            <a:pPr marL="457200" indent="-457200">
              <a:buFont typeface="Arial" panose="020B0604020202020204" pitchFamily="34" charset="0"/>
              <a:buChar char="•"/>
            </a:pPr>
            <a:r>
              <a:rPr lang="en-US" sz="2800" dirty="0"/>
              <a:t>Hard to follow schedule as roadblocks appear </a:t>
            </a:r>
          </a:p>
        </p:txBody>
      </p:sp>
    </p:spTree>
    <p:extLst>
      <p:ext uri="{BB962C8B-B14F-4D97-AF65-F5344CB8AC3E}">
        <p14:creationId xmlns:p14="http://schemas.microsoft.com/office/powerpoint/2010/main" val="77537296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12F9696-FDBD-0D4C-94E6-2D150356487F}"/>
              </a:ext>
            </a:extLst>
          </p:cNvPr>
          <p:cNvSpPr>
            <a:spLocks noGrp="1"/>
          </p:cNvSpPr>
          <p:nvPr>
            <p:ph type="title"/>
          </p:nvPr>
        </p:nvSpPr>
        <p:spPr>
          <a:xfrm>
            <a:off x="838200" y="607219"/>
            <a:ext cx="10515600" cy="1325563"/>
          </a:xfrm>
        </p:spPr>
        <p:txBody>
          <a:bodyPr/>
          <a:lstStyle/>
          <a:p>
            <a:pPr algn="ctr"/>
            <a:r>
              <a:rPr lang="en-US" dirty="0">
                <a:latin typeface="Arial Rounded MT Bold" panose="020F0704030504030204" pitchFamily="34" charset="77"/>
              </a:rPr>
              <a:t>Design Process</a:t>
            </a:r>
          </a:p>
        </p:txBody>
      </p:sp>
      <p:sp>
        <p:nvSpPr>
          <p:cNvPr id="3" name="Content Placeholder 2">
            <a:extLst>
              <a:ext uri="{FF2B5EF4-FFF2-40B4-BE49-F238E27FC236}">
                <a16:creationId xmlns:a16="http://schemas.microsoft.com/office/drawing/2014/main" id="{0F0A9908-E571-0346-80F3-E9BFC53D2A7C}"/>
              </a:ext>
            </a:extLst>
          </p:cNvPr>
          <p:cNvSpPr>
            <a:spLocks noGrp="1"/>
          </p:cNvSpPr>
          <p:nvPr>
            <p:ph idx="1"/>
          </p:nvPr>
        </p:nvSpPr>
        <p:spPr>
          <a:xfrm>
            <a:off x="1050509" y="2766219"/>
            <a:ext cx="4957204" cy="1603375"/>
          </a:xfrm>
        </p:spPr>
        <p:txBody>
          <a:bodyPr>
            <a:normAutofit/>
          </a:bodyPr>
          <a:lstStyle/>
          <a:p>
            <a:r>
              <a:rPr lang="en-US" dirty="0"/>
              <a:t>Sitemaps</a:t>
            </a:r>
          </a:p>
          <a:p>
            <a:r>
              <a:rPr lang="en-US" dirty="0" err="1"/>
              <a:t>Colour</a:t>
            </a:r>
            <a:r>
              <a:rPr lang="en-US" dirty="0"/>
              <a:t> Palette</a:t>
            </a:r>
          </a:p>
          <a:p>
            <a:r>
              <a:rPr lang="en-US" dirty="0"/>
              <a:t>Wireframes</a:t>
            </a:r>
          </a:p>
        </p:txBody>
      </p:sp>
      <p:pic>
        <p:nvPicPr>
          <p:cNvPr id="1028" name="Picture 4" descr="Keys to Screenwriting: Brainstorming | by Scott Myers | Go Into The Story">
            <a:extLst>
              <a:ext uri="{FF2B5EF4-FFF2-40B4-BE49-F238E27FC236}">
                <a16:creationId xmlns:a16="http://schemas.microsoft.com/office/drawing/2014/main" id="{DB51066C-F79B-E640-8BC5-EBD329E8862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950588" y="2415665"/>
            <a:ext cx="5190903" cy="26696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595286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A8BEE-0BA3-6045-811F-7EA425AA04BD}"/>
              </a:ext>
            </a:extLst>
          </p:cNvPr>
          <p:cNvSpPr>
            <a:spLocks noGrp="1"/>
          </p:cNvSpPr>
          <p:nvPr>
            <p:ph type="title"/>
          </p:nvPr>
        </p:nvSpPr>
        <p:spPr>
          <a:xfrm>
            <a:off x="838200" y="365126"/>
            <a:ext cx="10515600" cy="639216"/>
          </a:xfrm>
        </p:spPr>
        <p:txBody>
          <a:bodyPr>
            <a:noAutofit/>
          </a:bodyPr>
          <a:lstStyle/>
          <a:p>
            <a:pPr algn="ctr"/>
            <a:r>
              <a:rPr lang="en-US" sz="3200" dirty="0">
                <a:latin typeface="Arial Rounded MT Bold" panose="020F0704030504030204" pitchFamily="34" charset="77"/>
              </a:rPr>
              <a:t>Sitemap</a:t>
            </a:r>
          </a:p>
        </p:txBody>
      </p:sp>
      <p:pic>
        <p:nvPicPr>
          <p:cNvPr id="5" name="Content Placeholder 4">
            <a:extLst>
              <a:ext uri="{FF2B5EF4-FFF2-40B4-BE49-F238E27FC236}">
                <a16:creationId xmlns:a16="http://schemas.microsoft.com/office/drawing/2014/main" id="{EA6B60ED-62AF-F44C-AAAE-D9EE91075CC5}"/>
              </a:ext>
            </a:extLst>
          </p:cNvPr>
          <p:cNvPicPr>
            <a:picLocks noGrp="1" noChangeAspect="1"/>
          </p:cNvPicPr>
          <p:nvPr>
            <p:ph idx="1"/>
          </p:nvPr>
        </p:nvPicPr>
        <p:blipFill>
          <a:blip r:embed="rId2"/>
          <a:stretch>
            <a:fillRect/>
          </a:stretch>
        </p:blipFill>
        <p:spPr>
          <a:xfrm>
            <a:off x="5219408" y="1341912"/>
            <a:ext cx="6134392" cy="4648583"/>
          </a:xfrm>
        </p:spPr>
      </p:pic>
      <p:sp>
        <p:nvSpPr>
          <p:cNvPr id="3" name="TextBox 2">
            <a:extLst>
              <a:ext uri="{FF2B5EF4-FFF2-40B4-BE49-F238E27FC236}">
                <a16:creationId xmlns:a16="http://schemas.microsoft.com/office/drawing/2014/main" id="{F4B5126B-D568-294C-881D-38193449BD6C}"/>
              </a:ext>
            </a:extLst>
          </p:cNvPr>
          <p:cNvSpPr txBox="1"/>
          <p:nvPr/>
        </p:nvSpPr>
        <p:spPr>
          <a:xfrm>
            <a:off x="498764" y="1341912"/>
            <a:ext cx="4251366" cy="4247317"/>
          </a:xfrm>
          <a:prstGeom prst="rect">
            <a:avLst/>
          </a:prstGeom>
          <a:noFill/>
        </p:spPr>
        <p:txBody>
          <a:bodyPr wrap="square" rtlCol="0">
            <a:spAutoFit/>
          </a:bodyPr>
          <a:lstStyle/>
          <a:p>
            <a:pPr marL="285750" indent="-285750">
              <a:buFont typeface="Arial" panose="020B0604020202020204" pitchFamily="34" charset="0"/>
              <a:buChar char="•"/>
            </a:pPr>
            <a:r>
              <a:rPr lang="en-US" sz="2800" dirty="0"/>
              <a:t>The goal is to have a welcome page that briefly introduces who I am</a:t>
            </a:r>
          </a:p>
          <a:p>
            <a:pPr marL="285750" indent="-285750">
              <a:buFont typeface="Arial" panose="020B0604020202020204" pitchFamily="34" charset="0"/>
              <a:buChar char="•"/>
            </a:pPr>
            <a:r>
              <a:rPr lang="en-US" sz="2800" dirty="0"/>
              <a:t>From the welcome page, About me can be accessed and the rest of the other pages can be accessed from there via navigation menu</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39370706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2F33FB-A0A3-2347-AB45-07D7160E41C9}"/>
              </a:ext>
            </a:extLst>
          </p:cNvPr>
          <p:cNvSpPr>
            <a:spLocks noGrp="1"/>
          </p:cNvSpPr>
          <p:nvPr>
            <p:ph type="title"/>
          </p:nvPr>
        </p:nvSpPr>
        <p:spPr>
          <a:xfrm>
            <a:off x="838200" y="681037"/>
            <a:ext cx="10515600" cy="789118"/>
          </a:xfrm>
        </p:spPr>
        <p:txBody>
          <a:bodyPr>
            <a:normAutofit/>
          </a:bodyPr>
          <a:lstStyle/>
          <a:p>
            <a:pPr algn="ctr"/>
            <a:r>
              <a:rPr lang="en-US" sz="3200" b="1" dirty="0">
                <a:latin typeface="Arial Rounded MT Bold" panose="020F0704030504030204" pitchFamily="34" charset="77"/>
              </a:rPr>
              <a:t>Wireframes</a:t>
            </a:r>
          </a:p>
        </p:txBody>
      </p:sp>
      <p:sp>
        <p:nvSpPr>
          <p:cNvPr id="4" name="Content Placeholder 2">
            <a:extLst>
              <a:ext uri="{FF2B5EF4-FFF2-40B4-BE49-F238E27FC236}">
                <a16:creationId xmlns:a16="http://schemas.microsoft.com/office/drawing/2014/main" id="{564ECCC7-BC82-E847-86FF-D3F8D95DB9C9}"/>
              </a:ext>
            </a:extLst>
          </p:cNvPr>
          <p:cNvSpPr>
            <a:spLocks noGrp="1"/>
          </p:cNvSpPr>
          <p:nvPr>
            <p:ph idx="1"/>
          </p:nvPr>
        </p:nvSpPr>
        <p:spPr>
          <a:xfrm>
            <a:off x="838200" y="2383765"/>
            <a:ext cx="10515600" cy="3494521"/>
          </a:xfrm>
        </p:spPr>
        <p:txBody>
          <a:bodyPr/>
          <a:lstStyle/>
          <a:p>
            <a:r>
              <a:rPr lang="en-US" dirty="0"/>
              <a:t>One of the challenges was getting the website to be responsive in mobile, tablet and desktop devices.</a:t>
            </a:r>
          </a:p>
          <a:p>
            <a:r>
              <a:rPr lang="en-US" dirty="0"/>
              <a:t>It is important for me to mock up a design that covers all the devices</a:t>
            </a:r>
          </a:p>
          <a:p>
            <a:r>
              <a:rPr lang="en-US" dirty="0"/>
              <a:t>It is best to create the portfolio website as a mobile first approach, so having a design that accommodates the contents of each screen is required</a:t>
            </a:r>
          </a:p>
          <a:p>
            <a:endParaRPr lang="en-US" dirty="0"/>
          </a:p>
        </p:txBody>
      </p:sp>
    </p:spTree>
    <p:extLst>
      <p:ext uri="{BB962C8B-B14F-4D97-AF65-F5344CB8AC3E}">
        <p14:creationId xmlns:p14="http://schemas.microsoft.com/office/powerpoint/2010/main" val="15294209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210150-B5C9-4E40-933D-BF6482866FD3}"/>
              </a:ext>
            </a:extLst>
          </p:cNvPr>
          <p:cNvSpPr>
            <a:spLocks noGrp="1"/>
          </p:cNvSpPr>
          <p:nvPr>
            <p:ph type="title"/>
          </p:nvPr>
        </p:nvSpPr>
        <p:spPr>
          <a:xfrm>
            <a:off x="838200" y="293584"/>
            <a:ext cx="10515600" cy="774906"/>
          </a:xfrm>
        </p:spPr>
        <p:txBody>
          <a:bodyPr/>
          <a:lstStyle/>
          <a:p>
            <a:pPr algn="ctr"/>
            <a:r>
              <a:rPr lang="en-US" dirty="0"/>
              <a:t> </a:t>
            </a:r>
            <a:r>
              <a:rPr lang="en-US" sz="3200" dirty="0">
                <a:latin typeface="Arial Rounded MT Bold" panose="020F0704030504030204" pitchFamily="34" charset="77"/>
              </a:rPr>
              <a:t>Mobile, Tablet &amp; Desktop View</a:t>
            </a:r>
            <a:endParaRPr lang="en-US" dirty="0"/>
          </a:p>
        </p:txBody>
      </p:sp>
      <p:pic>
        <p:nvPicPr>
          <p:cNvPr id="5" name="Picture 4">
            <a:extLst>
              <a:ext uri="{FF2B5EF4-FFF2-40B4-BE49-F238E27FC236}">
                <a16:creationId xmlns:a16="http://schemas.microsoft.com/office/drawing/2014/main" id="{E25872F1-192D-DC44-A190-C3D78C643CDA}"/>
              </a:ext>
            </a:extLst>
          </p:cNvPr>
          <p:cNvPicPr>
            <a:picLocks noChangeAspect="1"/>
          </p:cNvPicPr>
          <p:nvPr/>
        </p:nvPicPr>
        <p:blipFill>
          <a:blip r:embed="rId2"/>
          <a:stretch>
            <a:fillRect/>
          </a:stretch>
        </p:blipFill>
        <p:spPr>
          <a:xfrm>
            <a:off x="564257" y="1730666"/>
            <a:ext cx="5414543" cy="3429000"/>
          </a:xfrm>
          <a:prstGeom prst="rect">
            <a:avLst/>
          </a:prstGeom>
        </p:spPr>
      </p:pic>
      <p:pic>
        <p:nvPicPr>
          <p:cNvPr id="7" name="Picture 6">
            <a:extLst>
              <a:ext uri="{FF2B5EF4-FFF2-40B4-BE49-F238E27FC236}">
                <a16:creationId xmlns:a16="http://schemas.microsoft.com/office/drawing/2014/main" id="{0AE2A46B-F1C3-2840-B5A2-C61D6C7EE470}"/>
              </a:ext>
            </a:extLst>
          </p:cNvPr>
          <p:cNvPicPr>
            <a:picLocks noChangeAspect="1"/>
          </p:cNvPicPr>
          <p:nvPr/>
        </p:nvPicPr>
        <p:blipFill>
          <a:blip r:embed="rId3"/>
          <a:stretch>
            <a:fillRect/>
          </a:stretch>
        </p:blipFill>
        <p:spPr>
          <a:xfrm>
            <a:off x="6610245" y="1749058"/>
            <a:ext cx="1873900" cy="3410608"/>
          </a:xfrm>
          <a:prstGeom prst="rect">
            <a:avLst/>
          </a:prstGeom>
        </p:spPr>
      </p:pic>
      <p:pic>
        <p:nvPicPr>
          <p:cNvPr id="9" name="Picture 8">
            <a:extLst>
              <a:ext uri="{FF2B5EF4-FFF2-40B4-BE49-F238E27FC236}">
                <a16:creationId xmlns:a16="http://schemas.microsoft.com/office/drawing/2014/main" id="{EFF39F8E-C357-564C-9D94-B029BDDBBDF0}"/>
              </a:ext>
            </a:extLst>
          </p:cNvPr>
          <p:cNvPicPr>
            <a:picLocks noChangeAspect="1"/>
          </p:cNvPicPr>
          <p:nvPr/>
        </p:nvPicPr>
        <p:blipFill>
          <a:blip r:embed="rId4"/>
          <a:stretch>
            <a:fillRect/>
          </a:stretch>
        </p:blipFill>
        <p:spPr>
          <a:xfrm>
            <a:off x="9017619" y="1749058"/>
            <a:ext cx="2336181" cy="3429000"/>
          </a:xfrm>
          <a:prstGeom prst="rect">
            <a:avLst/>
          </a:prstGeom>
        </p:spPr>
      </p:pic>
      <p:sp>
        <p:nvSpPr>
          <p:cNvPr id="10" name="TextBox 9">
            <a:extLst>
              <a:ext uri="{FF2B5EF4-FFF2-40B4-BE49-F238E27FC236}">
                <a16:creationId xmlns:a16="http://schemas.microsoft.com/office/drawing/2014/main" id="{8EA77034-CB7E-E644-95B5-5E8D9E53BDC6}"/>
              </a:ext>
            </a:extLst>
          </p:cNvPr>
          <p:cNvSpPr txBox="1"/>
          <p:nvPr/>
        </p:nvSpPr>
        <p:spPr>
          <a:xfrm>
            <a:off x="564257" y="5673960"/>
            <a:ext cx="10394868" cy="523220"/>
          </a:xfrm>
          <a:prstGeom prst="rect">
            <a:avLst/>
          </a:prstGeom>
          <a:noFill/>
        </p:spPr>
        <p:txBody>
          <a:bodyPr wrap="square" rtlCol="0">
            <a:spAutoFit/>
          </a:bodyPr>
          <a:lstStyle/>
          <a:p>
            <a:r>
              <a:rPr lang="en-US" sz="2800" dirty="0"/>
              <a:t>More wireframes available on the </a:t>
            </a:r>
            <a:r>
              <a:rPr lang="en-US" sz="2800" dirty="0" err="1"/>
              <a:t>balsamiq</a:t>
            </a:r>
            <a:r>
              <a:rPr lang="en-US" sz="2800" dirty="0"/>
              <a:t> file in the docs folder</a:t>
            </a:r>
          </a:p>
        </p:txBody>
      </p:sp>
    </p:spTree>
    <p:extLst>
      <p:ext uri="{BB962C8B-B14F-4D97-AF65-F5344CB8AC3E}">
        <p14:creationId xmlns:p14="http://schemas.microsoft.com/office/powerpoint/2010/main" val="1818469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BC83AC-4C93-FB4A-ACEE-1E4569E8EAFF}"/>
              </a:ext>
            </a:extLst>
          </p:cNvPr>
          <p:cNvSpPr>
            <a:spLocks noGrp="1"/>
          </p:cNvSpPr>
          <p:nvPr>
            <p:ph type="title"/>
          </p:nvPr>
        </p:nvSpPr>
        <p:spPr>
          <a:xfrm>
            <a:off x="838200" y="365125"/>
            <a:ext cx="10515600" cy="714167"/>
          </a:xfrm>
        </p:spPr>
        <p:txBody>
          <a:bodyPr>
            <a:normAutofit/>
          </a:bodyPr>
          <a:lstStyle/>
          <a:p>
            <a:pPr algn="ctr"/>
            <a:r>
              <a:rPr lang="en-US" sz="3200" b="1" dirty="0" err="1">
                <a:latin typeface="Arial Rounded MT Bold" panose="020F0704030504030204" pitchFamily="34" charset="77"/>
              </a:rPr>
              <a:t>Colour</a:t>
            </a:r>
            <a:r>
              <a:rPr lang="en-US" sz="3200" b="1" dirty="0">
                <a:latin typeface="Arial Rounded MT Bold" panose="020F0704030504030204" pitchFamily="34" charset="77"/>
              </a:rPr>
              <a:t> Palettes</a:t>
            </a:r>
          </a:p>
        </p:txBody>
      </p:sp>
      <p:pic>
        <p:nvPicPr>
          <p:cNvPr id="7" name="Picture 6">
            <a:extLst>
              <a:ext uri="{FF2B5EF4-FFF2-40B4-BE49-F238E27FC236}">
                <a16:creationId xmlns:a16="http://schemas.microsoft.com/office/drawing/2014/main" id="{D142A84F-2D2C-8048-A31C-EC4CDFF47616}"/>
              </a:ext>
            </a:extLst>
          </p:cNvPr>
          <p:cNvPicPr>
            <a:picLocks noChangeAspect="1"/>
          </p:cNvPicPr>
          <p:nvPr/>
        </p:nvPicPr>
        <p:blipFill>
          <a:blip r:embed="rId2"/>
          <a:stretch>
            <a:fillRect/>
          </a:stretch>
        </p:blipFill>
        <p:spPr>
          <a:xfrm>
            <a:off x="5806624" y="1369102"/>
            <a:ext cx="5685142" cy="5123773"/>
          </a:xfrm>
          <a:prstGeom prst="rect">
            <a:avLst/>
          </a:prstGeom>
        </p:spPr>
      </p:pic>
      <p:sp>
        <p:nvSpPr>
          <p:cNvPr id="3" name="TextBox 2">
            <a:extLst>
              <a:ext uri="{FF2B5EF4-FFF2-40B4-BE49-F238E27FC236}">
                <a16:creationId xmlns:a16="http://schemas.microsoft.com/office/drawing/2014/main" id="{2508CB97-8A05-4342-A180-442DFF8E1127}"/>
              </a:ext>
            </a:extLst>
          </p:cNvPr>
          <p:cNvSpPr txBox="1"/>
          <p:nvPr/>
        </p:nvSpPr>
        <p:spPr>
          <a:xfrm>
            <a:off x="581891" y="1807329"/>
            <a:ext cx="5035138" cy="4247317"/>
          </a:xfrm>
          <a:prstGeom prst="rect">
            <a:avLst/>
          </a:prstGeom>
          <a:noFill/>
        </p:spPr>
        <p:txBody>
          <a:bodyPr wrap="square" rtlCol="0">
            <a:spAutoFit/>
          </a:bodyPr>
          <a:lstStyle/>
          <a:p>
            <a:pPr marL="285750" indent="-285750">
              <a:buFont typeface="Arial" panose="020B0604020202020204" pitchFamily="34" charset="0"/>
              <a:buChar char="•"/>
            </a:pPr>
            <a:r>
              <a:rPr lang="en-US" sz="2800" dirty="0"/>
              <a:t>For </a:t>
            </a:r>
            <a:r>
              <a:rPr lang="en-US" sz="2800" dirty="0" err="1"/>
              <a:t>colour</a:t>
            </a:r>
            <a:r>
              <a:rPr lang="en-US" sz="2800" dirty="0"/>
              <a:t> inspiration for my portfolio, I searched for </a:t>
            </a:r>
            <a:r>
              <a:rPr lang="en-US" sz="2800" dirty="0" err="1"/>
              <a:t>colour</a:t>
            </a:r>
            <a:r>
              <a:rPr lang="en-US" sz="2800" dirty="0"/>
              <a:t> palettes that complemented each other</a:t>
            </a:r>
          </a:p>
          <a:p>
            <a:pPr marL="285750" indent="-285750">
              <a:buFont typeface="Arial" panose="020B0604020202020204" pitchFamily="34" charset="0"/>
              <a:buChar char="•"/>
            </a:pPr>
            <a:r>
              <a:rPr lang="en-US" sz="2800" dirty="0"/>
              <a:t>Initially wanted to do a dark theme</a:t>
            </a:r>
          </a:p>
          <a:p>
            <a:pPr marL="285750" indent="-285750">
              <a:buFont typeface="Arial" panose="020B0604020202020204" pitchFamily="34" charset="0"/>
              <a:buChar char="•"/>
            </a:pPr>
            <a:r>
              <a:rPr lang="en-US" sz="2800" dirty="0"/>
              <a:t>Ended up with a more minimalistic theme and chose Porcelain</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16033136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CC7F99-7A70-1C44-B8BB-32303A070FE4}"/>
              </a:ext>
            </a:extLst>
          </p:cNvPr>
          <p:cNvSpPr>
            <a:spLocks noGrp="1"/>
          </p:cNvSpPr>
          <p:nvPr>
            <p:ph type="title"/>
          </p:nvPr>
        </p:nvSpPr>
        <p:spPr>
          <a:xfrm>
            <a:off x="838200" y="255284"/>
            <a:ext cx="10515600" cy="858032"/>
          </a:xfrm>
        </p:spPr>
        <p:txBody>
          <a:bodyPr/>
          <a:lstStyle/>
          <a:p>
            <a:pPr algn="ctr"/>
            <a:r>
              <a:rPr lang="en-US" dirty="0">
                <a:latin typeface="Arial Rounded MT Bold" panose="020F0704030504030204" pitchFamily="34" charset="77"/>
              </a:rPr>
              <a:t>Components</a:t>
            </a:r>
          </a:p>
        </p:txBody>
      </p:sp>
      <p:sp>
        <p:nvSpPr>
          <p:cNvPr id="3" name="Content Placeholder 2">
            <a:extLst>
              <a:ext uri="{FF2B5EF4-FFF2-40B4-BE49-F238E27FC236}">
                <a16:creationId xmlns:a16="http://schemas.microsoft.com/office/drawing/2014/main" id="{A4CE66CE-AD3B-764E-9468-CCB48F944CEF}"/>
              </a:ext>
            </a:extLst>
          </p:cNvPr>
          <p:cNvSpPr>
            <a:spLocks noGrp="1"/>
          </p:cNvSpPr>
          <p:nvPr>
            <p:ph idx="1"/>
          </p:nvPr>
        </p:nvSpPr>
        <p:spPr>
          <a:xfrm>
            <a:off x="838200" y="1612748"/>
            <a:ext cx="5586351" cy="4351338"/>
          </a:xfrm>
        </p:spPr>
        <p:txBody>
          <a:bodyPr>
            <a:normAutofit fontScale="92500" lnSpcReduction="20000"/>
          </a:bodyPr>
          <a:lstStyle/>
          <a:p>
            <a:pPr>
              <a:lnSpc>
                <a:spcPct val="120000"/>
              </a:lnSpc>
            </a:pPr>
            <a:r>
              <a:rPr lang="en-US" dirty="0"/>
              <a:t>Navbar allows the target audience to navigate main pages without scrolling through one single page</a:t>
            </a:r>
          </a:p>
          <a:p>
            <a:pPr>
              <a:lnSpc>
                <a:spcPct val="120000"/>
              </a:lnSpc>
            </a:pPr>
            <a:r>
              <a:rPr lang="en-US" dirty="0"/>
              <a:t>Footer links my important social profiles</a:t>
            </a:r>
          </a:p>
          <a:p>
            <a:pPr>
              <a:lnSpc>
                <a:spcPct val="120000"/>
              </a:lnSpc>
            </a:pPr>
            <a:r>
              <a:rPr lang="en-US" dirty="0"/>
              <a:t>Buttons to make the website more interactive</a:t>
            </a:r>
          </a:p>
          <a:p>
            <a:pPr lvl="1">
              <a:lnSpc>
                <a:spcPct val="120000"/>
              </a:lnSpc>
            </a:pPr>
            <a:r>
              <a:rPr lang="en-US" dirty="0"/>
              <a:t>Hover</a:t>
            </a:r>
          </a:p>
          <a:p>
            <a:pPr lvl="1">
              <a:lnSpc>
                <a:spcPct val="120000"/>
              </a:lnSpc>
            </a:pPr>
            <a:r>
              <a:rPr lang="en-US" dirty="0"/>
              <a:t>Transitions</a:t>
            </a:r>
          </a:p>
          <a:p>
            <a:pPr lvl="1">
              <a:lnSpc>
                <a:spcPct val="120000"/>
              </a:lnSpc>
            </a:pPr>
            <a:r>
              <a:rPr lang="en-US" dirty="0" err="1"/>
              <a:t>Colour</a:t>
            </a:r>
            <a:r>
              <a:rPr lang="en-US" dirty="0"/>
              <a:t> changes</a:t>
            </a:r>
          </a:p>
        </p:txBody>
      </p:sp>
      <p:pic>
        <p:nvPicPr>
          <p:cNvPr id="5" name="Picture 4">
            <a:extLst>
              <a:ext uri="{FF2B5EF4-FFF2-40B4-BE49-F238E27FC236}">
                <a16:creationId xmlns:a16="http://schemas.microsoft.com/office/drawing/2014/main" id="{1EDF23F5-583B-A746-A803-34F9972F6838}"/>
              </a:ext>
            </a:extLst>
          </p:cNvPr>
          <p:cNvPicPr>
            <a:picLocks noChangeAspect="1"/>
          </p:cNvPicPr>
          <p:nvPr/>
        </p:nvPicPr>
        <p:blipFill>
          <a:blip r:embed="rId2"/>
          <a:stretch>
            <a:fillRect/>
          </a:stretch>
        </p:blipFill>
        <p:spPr>
          <a:xfrm>
            <a:off x="7813963" y="1612748"/>
            <a:ext cx="3036559" cy="4777091"/>
          </a:xfrm>
          <a:prstGeom prst="rect">
            <a:avLst/>
          </a:prstGeom>
        </p:spPr>
      </p:pic>
      <p:cxnSp>
        <p:nvCxnSpPr>
          <p:cNvPr id="7" name="Straight Arrow Connector 6">
            <a:extLst>
              <a:ext uri="{FF2B5EF4-FFF2-40B4-BE49-F238E27FC236}">
                <a16:creationId xmlns:a16="http://schemas.microsoft.com/office/drawing/2014/main" id="{6DB16EF0-F42D-404D-9B76-A414F91A1F10}"/>
              </a:ext>
            </a:extLst>
          </p:cNvPr>
          <p:cNvCxnSpPr>
            <a:cxnSpLocks/>
          </p:cNvCxnSpPr>
          <p:nvPr/>
        </p:nvCxnSpPr>
        <p:spPr>
          <a:xfrm flipV="1">
            <a:off x="6270171" y="1793175"/>
            <a:ext cx="4144489" cy="486887"/>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6BDD21F0-345A-7947-B73A-23064253C474}"/>
              </a:ext>
            </a:extLst>
          </p:cNvPr>
          <p:cNvCxnSpPr>
            <a:cxnSpLocks/>
          </p:cNvCxnSpPr>
          <p:nvPr/>
        </p:nvCxnSpPr>
        <p:spPr>
          <a:xfrm>
            <a:off x="5605153" y="3429000"/>
            <a:ext cx="2208810" cy="2746169"/>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8A552E95-B4B9-8B4B-BDC5-E48552E1241D}"/>
              </a:ext>
            </a:extLst>
          </p:cNvPr>
          <p:cNvCxnSpPr/>
          <p:nvPr/>
        </p:nvCxnSpPr>
        <p:spPr>
          <a:xfrm>
            <a:off x="3811979" y="4334493"/>
            <a:ext cx="5023263" cy="1476000"/>
          </a:xfrm>
          <a:prstGeom prst="straightConnector1">
            <a:avLst/>
          </a:prstGeom>
          <a:ln w="38100">
            <a:solidFill>
              <a:srgbClr val="FF000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762430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2D5F7A-9A65-234B-9EBF-C8C846B8DA3A}"/>
              </a:ext>
            </a:extLst>
          </p:cNvPr>
          <p:cNvSpPr>
            <a:spLocks noGrp="1"/>
          </p:cNvSpPr>
          <p:nvPr>
            <p:ph type="title"/>
          </p:nvPr>
        </p:nvSpPr>
        <p:spPr>
          <a:xfrm>
            <a:off x="838200" y="262610"/>
            <a:ext cx="10515600" cy="841411"/>
          </a:xfrm>
        </p:spPr>
        <p:txBody>
          <a:bodyPr>
            <a:normAutofit/>
          </a:bodyPr>
          <a:lstStyle/>
          <a:p>
            <a:pPr algn="ctr"/>
            <a:r>
              <a:rPr lang="en-US" sz="3200" dirty="0">
                <a:latin typeface="Arial Rounded MT Bold" panose="020F0704030504030204" pitchFamily="34" charset="77"/>
              </a:rPr>
              <a:t>Welcome/Home Page</a:t>
            </a:r>
          </a:p>
        </p:txBody>
      </p:sp>
      <p:pic>
        <p:nvPicPr>
          <p:cNvPr id="5" name="Picture 4">
            <a:extLst>
              <a:ext uri="{FF2B5EF4-FFF2-40B4-BE49-F238E27FC236}">
                <a16:creationId xmlns:a16="http://schemas.microsoft.com/office/drawing/2014/main" id="{B99583EE-4FED-0341-9419-61BE5704FF85}"/>
              </a:ext>
            </a:extLst>
          </p:cNvPr>
          <p:cNvPicPr>
            <a:picLocks noChangeAspect="1"/>
          </p:cNvPicPr>
          <p:nvPr/>
        </p:nvPicPr>
        <p:blipFill>
          <a:blip r:embed="rId2"/>
          <a:stretch>
            <a:fillRect/>
          </a:stretch>
        </p:blipFill>
        <p:spPr>
          <a:xfrm>
            <a:off x="4017502" y="1674420"/>
            <a:ext cx="7466926" cy="3769761"/>
          </a:xfrm>
          <a:prstGeom prst="rect">
            <a:avLst/>
          </a:prstGeom>
        </p:spPr>
      </p:pic>
      <p:sp>
        <p:nvSpPr>
          <p:cNvPr id="6" name="TextBox 5">
            <a:extLst>
              <a:ext uri="{FF2B5EF4-FFF2-40B4-BE49-F238E27FC236}">
                <a16:creationId xmlns:a16="http://schemas.microsoft.com/office/drawing/2014/main" id="{95D3C006-71E2-724E-8749-E041092DA90F}"/>
              </a:ext>
            </a:extLst>
          </p:cNvPr>
          <p:cNvSpPr txBox="1"/>
          <p:nvPr/>
        </p:nvSpPr>
        <p:spPr>
          <a:xfrm>
            <a:off x="838200" y="1674420"/>
            <a:ext cx="2733213" cy="3539430"/>
          </a:xfrm>
          <a:prstGeom prst="rect">
            <a:avLst/>
          </a:prstGeom>
          <a:noFill/>
        </p:spPr>
        <p:txBody>
          <a:bodyPr wrap="square" rtlCol="0">
            <a:spAutoFit/>
          </a:bodyPr>
          <a:lstStyle/>
          <a:p>
            <a:r>
              <a:rPr lang="en-US" sz="2800" dirty="0"/>
              <a:t>Gives a quick introduction of who I am, and gives the audience an invitation to learn more about me</a:t>
            </a:r>
          </a:p>
        </p:txBody>
      </p:sp>
    </p:spTree>
    <p:extLst>
      <p:ext uri="{BB962C8B-B14F-4D97-AF65-F5344CB8AC3E}">
        <p14:creationId xmlns:p14="http://schemas.microsoft.com/office/powerpoint/2010/main" val="138426820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957</TotalTime>
  <Words>438</Words>
  <Application>Microsoft Macintosh PowerPoint</Application>
  <PresentationFormat>Widescreen</PresentationFormat>
  <Paragraphs>63</Paragraphs>
  <Slides>17</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17</vt:i4>
      </vt:variant>
    </vt:vector>
  </HeadingPairs>
  <TitlesOfParts>
    <vt:vector size="22" baseType="lpstr">
      <vt:lpstr>Arial</vt:lpstr>
      <vt:lpstr>Arial Rounded MT Bold</vt:lpstr>
      <vt:lpstr>Calibri</vt:lpstr>
      <vt:lpstr>Calibri Light</vt:lpstr>
      <vt:lpstr>Office Theme</vt:lpstr>
      <vt:lpstr>Portfolio Presentation</vt:lpstr>
      <vt:lpstr>Keeping Track of Progress</vt:lpstr>
      <vt:lpstr>Design Process</vt:lpstr>
      <vt:lpstr>Sitemap</vt:lpstr>
      <vt:lpstr>Wireframes</vt:lpstr>
      <vt:lpstr> Mobile, Tablet &amp; Desktop View</vt:lpstr>
      <vt:lpstr>Colour Palettes</vt:lpstr>
      <vt:lpstr>Components</vt:lpstr>
      <vt:lpstr>Welcome/Home Page</vt:lpstr>
      <vt:lpstr>About Me</vt:lpstr>
      <vt:lpstr>Links</vt:lpstr>
      <vt:lpstr>Skills</vt:lpstr>
      <vt:lpstr>Career &amp; Education</vt:lpstr>
      <vt:lpstr>Blog</vt:lpstr>
      <vt:lpstr>Challenges/Roadblocks</vt:lpstr>
      <vt:lpstr>Favourite Parts</vt:lpstr>
      <vt:lpstr>Reflections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Process</dc:title>
  <dc:creator>Lexus Macalalad</dc:creator>
  <cp:lastModifiedBy>Lexus Macalalad</cp:lastModifiedBy>
  <cp:revision>41</cp:revision>
  <dcterms:created xsi:type="dcterms:W3CDTF">2021-04-19T03:22:41Z</dcterms:created>
  <dcterms:modified xsi:type="dcterms:W3CDTF">2021-04-22T07:55:03Z</dcterms:modified>
</cp:coreProperties>
</file>

<file path=docProps/thumbnail.jpeg>
</file>